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51"/>
  </p:notesMasterIdLst>
  <p:handoutMasterIdLst>
    <p:handoutMasterId r:id="rId52"/>
  </p:handoutMasterIdLst>
  <p:sldIdLst>
    <p:sldId id="2096" r:id="rId2"/>
    <p:sldId id="2097" r:id="rId3"/>
    <p:sldId id="2098" r:id="rId4"/>
    <p:sldId id="2105" r:id="rId5"/>
    <p:sldId id="2106" r:id="rId6"/>
    <p:sldId id="2099" r:id="rId7"/>
    <p:sldId id="2108" r:id="rId8"/>
    <p:sldId id="2109" r:id="rId9"/>
    <p:sldId id="2110" r:id="rId10"/>
    <p:sldId id="2115" r:id="rId11"/>
    <p:sldId id="2121" r:id="rId12"/>
    <p:sldId id="2100" r:id="rId13"/>
    <p:sldId id="2156" r:id="rId14"/>
    <p:sldId id="2113" r:id="rId15"/>
    <p:sldId id="2114" r:id="rId16"/>
    <p:sldId id="2117" r:id="rId17"/>
    <p:sldId id="2101" r:id="rId18"/>
    <p:sldId id="2147" r:id="rId19"/>
    <p:sldId id="2148" r:id="rId20"/>
    <p:sldId id="2153" r:id="rId21"/>
    <p:sldId id="2150" r:id="rId22"/>
    <p:sldId id="2149" r:id="rId23"/>
    <p:sldId id="2151" r:id="rId24"/>
    <p:sldId id="2152" r:id="rId25"/>
    <p:sldId id="2154" r:id="rId26"/>
    <p:sldId id="2102" r:id="rId27"/>
    <p:sldId id="2119" r:id="rId28"/>
    <p:sldId id="2155" r:id="rId29"/>
    <p:sldId id="2122" r:id="rId30"/>
    <p:sldId id="2120" r:id="rId31"/>
    <p:sldId id="2103" r:id="rId32"/>
    <p:sldId id="2123" r:id="rId33"/>
    <p:sldId id="2126" r:id="rId34"/>
    <p:sldId id="2125" r:id="rId35"/>
    <p:sldId id="2128" r:id="rId36"/>
    <p:sldId id="2104" r:id="rId37"/>
    <p:sldId id="2129" r:id="rId38"/>
    <p:sldId id="2130" r:id="rId39"/>
    <p:sldId id="2134" r:id="rId40"/>
    <p:sldId id="2135" r:id="rId41"/>
    <p:sldId id="2138" r:id="rId42"/>
    <p:sldId id="2139" r:id="rId43"/>
    <p:sldId id="2136" r:id="rId44"/>
    <p:sldId id="2144" r:id="rId45"/>
    <p:sldId id="2141" r:id="rId46"/>
    <p:sldId id="2143" r:id="rId47"/>
    <p:sldId id="2133" r:id="rId48"/>
    <p:sldId id="2146" r:id="rId49"/>
    <p:sldId id="347" r:id="rId50"/>
  </p:sldIdLst>
  <p:sldSz cx="12192000" cy="6858000"/>
  <p:notesSz cx="6997700" cy="9283700"/>
  <p:embeddedFontLst>
    <p:embeddedFont>
      <p:font typeface="Amaranth" panose="02000503050000020004" pitchFamily="50" charset="0"/>
      <p:regular r:id="rId53"/>
      <p:bold r:id="rId54"/>
      <p:boldItalic r:id="rId55"/>
    </p:embeddedFont>
    <p:embeddedFont>
      <p:font typeface="Britannic Bold" panose="020B0903060703020204" pitchFamily="34" charset="0"/>
      <p:regular r:id="rId56"/>
    </p:embeddedFont>
    <p:embeddedFont>
      <p:font typeface="Cambria Math" panose="02040503050406030204" pitchFamily="18" charset="0"/>
      <p:regular r:id="rId57"/>
    </p:embeddedFont>
    <p:embeddedFont>
      <p:font typeface="Consolas" panose="020B0609020204030204" pitchFamily="49" charset="0"/>
      <p:regular r:id="rId58"/>
      <p:bold r:id="rId59"/>
      <p:italic r:id="rId60"/>
      <p:boldItalic r:id="rId61"/>
    </p:embeddedFont>
    <p:embeddedFont>
      <p:font typeface="본고딕 KR Regular" panose="020B0500000000000000" pitchFamily="34" charset="-127"/>
      <p:regular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1AFBEFA-981B-8948-8B3F-8288BFA353CD}">
          <p14:sldIdLst>
            <p14:sldId id="2096"/>
            <p14:sldId id="2097"/>
          </p14:sldIdLst>
        </p14:section>
        <p14:section name="4.1 Divisibility and the Division Algorithm" id="{836B1339-5E48-8F4E-80EC-EDC223BB39E4}">
          <p14:sldIdLst>
            <p14:sldId id="2098"/>
            <p14:sldId id="2105"/>
            <p14:sldId id="2106"/>
          </p14:sldIdLst>
        </p14:section>
        <p14:section name="4.2 The Euclidean Algorithm" id="{1E9A5E49-FDC2-9643-9351-3CF824F35464}">
          <p14:sldIdLst>
            <p14:sldId id="2099"/>
            <p14:sldId id="2108"/>
            <p14:sldId id="2109"/>
            <p14:sldId id="2110"/>
            <p14:sldId id="2115"/>
            <p14:sldId id="2121"/>
          </p14:sldIdLst>
        </p14:section>
        <p14:section name="4.3 Modular Arithmetic" id="{999F400E-5997-D742-842D-181A98D620FC}">
          <p14:sldIdLst>
            <p14:sldId id="2100"/>
            <p14:sldId id="2156"/>
            <p14:sldId id="2113"/>
            <p14:sldId id="2114"/>
            <p14:sldId id="2117"/>
          </p14:sldIdLst>
        </p14:section>
        <p14:section name="4.4 Groups, Rings, and Fields" id="{F9BCF38C-185E-CA46-8A71-849A473AF67C}">
          <p14:sldIdLst>
            <p14:sldId id="2101"/>
            <p14:sldId id="2147"/>
            <p14:sldId id="2148"/>
            <p14:sldId id="2153"/>
            <p14:sldId id="2150"/>
            <p14:sldId id="2149"/>
            <p14:sldId id="2151"/>
            <p14:sldId id="2152"/>
            <p14:sldId id="2154"/>
          </p14:sldIdLst>
        </p14:section>
        <p14:section name="4.5 Finite Fields of the Form 𝐺𝐹(𝑝)" id="{09F77C22-1509-0D42-9CC5-3087DA8C9BFB}">
          <p14:sldIdLst>
            <p14:sldId id="2102"/>
            <p14:sldId id="2119"/>
            <p14:sldId id="2155"/>
            <p14:sldId id="2122"/>
            <p14:sldId id="2120"/>
          </p14:sldIdLst>
        </p14:section>
        <p14:section name="4.6 Polynomial Arithmetic" id="{F48DE7C0-0BCF-A34F-8031-6657A75418BF}">
          <p14:sldIdLst>
            <p14:sldId id="2103"/>
            <p14:sldId id="2123"/>
            <p14:sldId id="2126"/>
            <p14:sldId id="2125"/>
            <p14:sldId id="2128"/>
          </p14:sldIdLst>
        </p14:section>
        <p14:section name="4.7 Finite Fields of the Form 𝐺𝐹(2^𝑛)" id="{38A39B29-4604-7D4E-89F0-49A6AEEE2400}">
          <p14:sldIdLst>
            <p14:sldId id="2104"/>
            <p14:sldId id="2129"/>
            <p14:sldId id="2130"/>
            <p14:sldId id="2134"/>
            <p14:sldId id="2135"/>
            <p14:sldId id="2138"/>
            <p14:sldId id="2139"/>
            <p14:sldId id="2136"/>
            <p14:sldId id="2144"/>
            <p14:sldId id="2141"/>
            <p14:sldId id="2143"/>
            <p14:sldId id="2133"/>
            <p14:sldId id="2146"/>
            <p14:sldId id="34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1D9"/>
    <a:srgbClr val="DDB0FF"/>
    <a:srgbClr val="99E3FF"/>
    <a:srgbClr val="FCE5D6"/>
    <a:srgbClr val="FFF2CD"/>
    <a:srgbClr val="00BAFF"/>
    <a:srgbClr val="B14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D7F6C2-D825-4B45-B35B-FFA1AEB55FEF}" v="5718" dt="2022-01-10T02:59:22.183"/>
    <p1510:client id="{593008BD-DACE-DA45-9C83-0EEF9C31889F}" v="571" dt="2022-01-10T16:24:59.5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90" autoAdjust="0"/>
    <p:restoredTop sz="96224" autoAdjust="0"/>
  </p:normalViewPr>
  <p:slideViewPr>
    <p:cSldViewPr snapToGrid="0">
      <p:cViewPr varScale="1">
        <p:scale>
          <a:sx n="158" d="100"/>
          <a:sy n="158" d="100"/>
        </p:scale>
        <p:origin x="7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8" d="100"/>
          <a:sy n="108" d="100"/>
        </p:scale>
        <p:origin x="532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60" Type="http://schemas.openxmlformats.org/officeDocument/2006/relationships/font" Target="fonts/font8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재윤" userId="ea84a480-8121-48c0-8b19-c78ddb664bf1" providerId="ADAL" clId="{0ED7F6C2-D825-4B45-B35B-FFA1AEB55FEF}"/>
    <pc:docChg chg="undo redo custSel addSld delSld modSld sldOrd addSection modSection">
      <pc:chgData name="김재윤" userId="ea84a480-8121-48c0-8b19-c78ddb664bf1" providerId="ADAL" clId="{0ED7F6C2-D825-4B45-B35B-FFA1AEB55FEF}" dt="2022-01-10T02:59:21.421" v="12881" actId="20577"/>
      <pc:docMkLst>
        <pc:docMk/>
      </pc:docMkLst>
      <pc:sldChg chg="modSp mod">
        <pc:chgData name="김재윤" userId="ea84a480-8121-48c0-8b19-c78ddb664bf1" providerId="ADAL" clId="{0ED7F6C2-D825-4B45-B35B-FFA1AEB55FEF}" dt="2022-01-10T02:10:51.992" v="9575" actId="313"/>
        <pc:sldMkLst>
          <pc:docMk/>
          <pc:sldMk cId="1600275076" sldId="347"/>
        </pc:sldMkLst>
        <pc:spChg chg="mod">
          <ac:chgData name="김재윤" userId="ea84a480-8121-48c0-8b19-c78ddb664bf1" providerId="ADAL" clId="{0ED7F6C2-D825-4B45-B35B-FFA1AEB55FEF}" dt="2022-01-09T12:15:22.927" v="4477" actId="20577"/>
          <ac:spMkLst>
            <pc:docMk/>
            <pc:sldMk cId="1600275076" sldId="347"/>
            <ac:spMk id="2" creationId="{B9BE0BBB-B0C1-4A3E-BD3D-25059C5963D1}"/>
          </ac:spMkLst>
        </pc:spChg>
        <pc:spChg chg="mod">
          <ac:chgData name="김재윤" userId="ea84a480-8121-48c0-8b19-c78ddb664bf1" providerId="ADAL" clId="{0ED7F6C2-D825-4B45-B35B-FFA1AEB55FEF}" dt="2022-01-10T02:10:51.992" v="9575" actId="313"/>
          <ac:spMkLst>
            <pc:docMk/>
            <pc:sldMk cId="1600275076" sldId="347"/>
            <ac:spMk id="3" creationId="{D866CD4A-98EC-4D5B-BC96-8F80FC0F17ED}"/>
          </ac:spMkLst>
        </pc:spChg>
      </pc:sldChg>
      <pc:sldChg chg="del">
        <pc:chgData name="김재윤" userId="ea84a480-8121-48c0-8b19-c78ddb664bf1" providerId="ADAL" clId="{0ED7F6C2-D825-4B45-B35B-FFA1AEB55FEF}" dt="2022-01-09T08:39:34.991" v="2976" actId="2696"/>
        <pc:sldMkLst>
          <pc:docMk/>
          <pc:sldMk cId="3049930988" sldId="348"/>
        </pc:sldMkLst>
      </pc:sldChg>
      <pc:sldChg chg="del">
        <pc:chgData name="김재윤" userId="ea84a480-8121-48c0-8b19-c78ddb664bf1" providerId="ADAL" clId="{0ED7F6C2-D825-4B45-B35B-FFA1AEB55FEF}" dt="2022-01-09T08:39:34.991" v="2976" actId="2696"/>
        <pc:sldMkLst>
          <pc:docMk/>
          <pc:sldMk cId="940479797" sldId="349"/>
        </pc:sldMkLst>
      </pc:sldChg>
      <pc:sldChg chg="del">
        <pc:chgData name="김재윤" userId="ea84a480-8121-48c0-8b19-c78ddb664bf1" providerId="ADAL" clId="{0ED7F6C2-D825-4B45-B35B-FFA1AEB55FEF}" dt="2022-01-09T08:39:34.991" v="2976" actId="2696"/>
        <pc:sldMkLst>
          <pc:docMk/>
          <pc:sldMk cId="1792881030" sldId="350"/>
        </pc:sldMkLst>
      </pc:sldChg>
      <pc:sldChg chg="del">
        <pc:chgData name="김재윤" userId="ea84a480-8121-48c0-8b19-c78ddb664bf1" providerId="ADAL" clId="{0ED7F6C2-D825-4B45-B35B-FFA1AEB55FEF}" dt="2022-01-09T08:39:34.991" v="2976" actId="2696"/>
        <pc:sldMkLst>
          <pc:docMk/>
          <pc:sldMk cId="2070425837" sldId="352"/>
        </pc:sldMkLst>
      </pc:sldChg>
      <pc:sldChg chg="del">
        <pc:chgData name="김재윤" userId="ea84a480-8121-48c0-8b19-c78ddb664bf1" providerId="ADAL" clId="{0ED7F6C2-D825-4B45-B35B-FFA1AEB55FEF}" dt="2022-01-09T08:39:34.991" v="2976" actId="2696"/>
        <pc:sldMkLst>
          <pc:docMk/>
          <pc:sldMk cId="2111707084" sldId="356"/>
        </pc:sldMkLst>
      </pc:sldChg>
      <pc:sldChg chg="del">
        <pc:chgData name="김재윤" userId="ea84a480-8121-48c0-8b19-c78ddb664bf1" providerId="ADAL" clId="{0ED7F6C2-D825-4B45-B35B-FFA1AEB55FEF}" dt="2022-01-09T08:39:34.991" v="2976" actId="2696"/>
        <pc:sldMkLst>
          <pc:docMk/>
          <pc:sldMk cId="849092391" sldId="360"/>
        </pc:sldMkLst>
      </pc:sldChg>
      <pc:sldChg chg="del">
        <pc:chgData name="김재윤" userId="ea84a480-8121-48c0-8b19-c78ddb664bf1" providerId="ADAL" clId="{0ED7F6C2-D825-4B45-B35B-FFA1AEB55FEF}" dt="2022-01-09T08:39:34.991" v="2976" actId="2696"/>
        <pc:sldMkLst>
          <pc:docMk/>
          <pc:sldMk cId="1540268096" sldId="472"/>
        </pc:sldMkLst>
      </pc:sldChg>
      <pc:sldChg chg="del">
        <pc:chgData name="김재윤" userId="ea84a480-8121-48c0-8b19-c78ddb664bf1" providerId="ADAL" clId="{0ED7F6C2-D825-4B45-B35B-FFA1AEB55FEF}" dt="2022-01-09T08:39:34.991" v="2976" actId="2696"/>
        <pc:sldMkLst>
          <pc:docMk/>
          <pc:sldMk cId="221710801" sldId="484"/>
        </pc:sldMkLst>
      </pc:sldChg>
      <pc:sldChg chg="del">
        <pc:chgData name="김재윤" userId="ea84a480-8121-48c0-8b19-c78ddb664bf1" providerId="ADAL" clId="{0ED7F6C2-D825-4B45-B35B-FFA1AEB55FEF}" dt="2022-01-09T08:39:34.991" v="2976" actId="2696"/>
        <pc:sldMkLst>
          <pc:docMk/>
          <pc:sldMk cId="2452932176" sldId="2095"/>
        </pc:sldMkLst>
      </pc:sldChg>
      <pc:sldChg chg="modSp mod">
        <pc:chgData name="김재윤" userId="ea84a480-8121-48c0-8b19-c78ddb664bf1" providerId="ADAL" clId="{0ED7F6C2-D825-4B45-B35B-FFA1AEB55FEF}" dt="2022-01-09T23:55:41.686" v="7860" actId="20577"/>
        <pc:sldMkLst>
          <pc:docMk/>
          <pc:sldMk cId="1265478599" sldId="2096"/>
        </pc:sldMkLst>
        <pc:spChg chg="mod">
          <ac:chgData name="김재윤" userId="ea84a480-8121-48c0-8b19-c78ddb664bf1" providerId="ADAL" clId="{0ED7F6C2-D825-4B45-B35B-FFA1AEB55FEF}" dt="2022-01-09T03:43:19.844" v="77" actId="20577"/>
          <ac:spMkLst>
            <pc:docMk/>
            <pc:sldMk cId="1265478599" sldId="2096"/>
            <ac:spMk id="2" creationId="{F3404C68-B22A-744F-B198-41E291E6533B}"/>
          </ac:spMkLst>
        </pc:spChg>
        <pc:spChg chg="mod">
          <ac:chgData name="김재윤" userId="ea84a480-8121-48c0-8b19-c78ddb664bf1" providerId="ADAL" clId="{0ED7F6C2-D825-4B45-B35B-FFA1AEB55FEF}" dt="2022-01-09T23:55:41.686" v="7860" actId="20577"/>
          <ac:spMkLst>
            <pc:docMk/>
            <pc:sldMk cId="1265478599" sldId="2096"/>
            <ac:spMk id="3" creationId="{F37DF3F2-398E-444A-A411-4C585E25B2CC}"/>
          </ac:spMkLst>
        </pc:spChg>
      </pc:sldChg>
      <pc:sldChg chg="modSp new mod">
        <pc:chgData name="김재윤" userId="ea84a480-8121-48c0-8b19-c78ddb664bf1" providerId="ADAL" clId="{0ED7F6C2-D825-4B45-B35B-FFA1AEB55FEF}" dt="2022-01-09T04:10:19.303" v="130"/>
        <pc:sldMkLst>
          <pc:docMk/>
          <pc:sldMk cId="4040897928" sldId="2097"/>
        </pc:sldMkLst>
        <pc:spChg chg="mod">
          <ac:chgData name="김재윤" userId="ea84a480-8121-48c0-8b19-c78ddb664bf1" providerId="ADAL" clId="{0ED7F6C2-D825-4B45-B35B-FFA1AEB55FEF}" dt="2022-01-09T03:34:19.409" v="8" actId="20577"/>
          <ac:spMkLst>
            <pc:docMk/>
            <pc:sldMk cId="4040897928" sldId="2097"/>
            <ac:spMk id="2" creationId="{77B11E43-7401-D74E-99C5-E046EE857B72}"/>
          </ac:spMkLst>
        </pc:spChg>
        <pc:spChg chg="mod">
          <ac:chgData name="김재윤" userId="ea84a480-8121-48c0-8b19-c78ddb664bf1" providerId="ADAL" clId="{0ED7F6C2-D825-4B45-B35B-FFA1AEB55FEF}" dt="2022-01-09T04:10:19.303" v="130"/>
          <ac:spMkLst>
            <pc:docMk/>
            <pc:sldMk cId="4040897928" sldId="2097"/>
            <ac:spMk id="3" creationId="{32B26879-FC87-6D42-BC14-62F86C7C08E6}"/>
          </ac:spMkLst>
        </pc:spChg>
      </pc:sldChg>
      <pc:sldChg chg="new del">
        <pc:chgData name="김재윤" userId="ea84a480-8121-48c0-8b19-c78ddb664bf1" providerId="ADAL" clId="{0ED7F6C2-D825-4B45-B35B-FFA1AEB55FEF}" dt="2022-01-09T03:45:19.320" v="108" actId="680"/>
        <pc:sldMkLst>
          <pc:docMk/>
          <pc:sldMk cId="2880995797" sldId="2098"/>
        </pc:sldMkLst>
      </pc:sldChg>
      <pc:sldChg chg="addSp delSp modSp new mod">
        <pc:chgData name="김재윤" userId="ea84a480-8121-48c0-8b19-c78ddb664bf1" providerId="ADAL" clId="{0ED7F6C2-D825-4B45-B35B-FFA1AEB55FEF}" dt="2022-01-09T04:09:37.099" v="118"/>
        <pc:sldMkLst>
          <pc:docMk/>
          <pc:sldMk cId="2886252912" sldId="2098"/>
        </pc:sldMkLst>
        <pc:spChg chg="mod">
          <ac:chgData name="김재윤" userId="ea84a480-8121-48c0-8b19-c78ddb664bf1" providerId="ADAL" clId="{0ED7F6C2-D825-4B45-B35B-FFA1AEB55FEF}" dt="2022-01-09T04:09:21.594" v="114" actId="20577"/>
          <ac:spMkLst>
            <pc:docMk/>
            <pc:sldMk cId="2886252912" sldId="2098"/>
            <ac:spMk id="2" creationId="{70E49788-55FF-1444-86B6-AF4A7B4B180F}"/>
          </ac:spMkLst>
        </pc:spChg>
        <pc:spChg chg="add del mod">
          <ac:chgData name="김재윤" userId="ea84a480-8121-48c0-8b19-c78ddb664bf1" providerId="ADAL" clId="{0ED7F6C2-D825-4B45-B35B-FFA1AEB55FEF}" dt="2022-01-09T04:09:37.099" v="118"/>
          <ac:spMkLst>
            <pc:docMk/>
            <pc:sldMk cId="2886252912" sldId="2098"/>
            <ac:spMk id="4" creationId="{5990D224-5B66-1A40-83BA-5F7865F38687}"/>
          </ac:spMkLst>
        </pc:spChg>
      </pc:sldChg>
      <pc:sldChg chg="modSp add">
        <pc:chgData name="김재윤" userId="ea84a480-8121-48c0-8b19-c78ddb664bf1" providerId="ADAL" clId="{0ED7F6C2-D825-4B45-B35B-FFA1AEB55FEF}" dt="2022-01-09T04:09:54.983" v="126"/>
        <pc:sldMkLst>
          <pc:docMk/>
          <pc:sldMk cId="2739600250" sldId="2099"/>
        </pc:sldMkLst>
        <pc:spChg chg="mod">
          <ac:chgData name="김재윤" userId="ea84a480-8121-48c0-8b19-c78ddb664bf1" providerId="ADAL" clId="{0ED7F6C2-D825-4B45-B35B-FFA1AEB55FEF}" dt="2022-01-09T04:09:54.983" v="126"/>
          <ac:spMkLst>
            <pc:docMk/>
            <pc:sldMk cId="2739600250" sldId="2099"/>
            <ac:spMk id="2" creationId="{70E49788-55FF-1444-86B6-AF4A7B4B180F}"/>
          </ac:spMkLst>
        </pc:spChg>
      </pc:sldChg>
      <pc:sldChg chg="modSp add">
        <pc:chgData name="김재윤" userId="ea84a480-8121-48c0-8b19-c78ddb664bf1" providerId="ADAL" clId="{0ED7F6C2-D825-4B45-B35B-FFA1AEB55FEF}" dt="2022-01-09T04:10:08.034" v="128"/>
        <pc:sldMkLst>
          <pc:docMk/>
          <pc:sldMk cId="3847614109" sldId="2100"/>
        </pc:sldMkLst>
        <pc:spChg chg="mod">
          <ac:chgData name="김재윤" userId="ea84a480-8121-48c0-8b19-c78ddb664bf1" providerId="ADAL" clId="{0ED7F6C2-D825-4B45-B35B-FFA1AEB55FEF}" dt="2022-01-09T04:10:08.034" v="128"/>
          <ac:spMkLst>
            <pc:docMk/>
            <pc:sldMk cId="3847614109" sldId="2100"/>
            <ac:spMk id="2" creationId="{70E49788-55FF-1444-86B6-AF4A7B4B180F}"/>
          </ac:spMkLst>
        </pc:spChg>
      </pc:sldChg>
      <pc:sldChg chg="modSp add">
        <pc:chgData name="김재윤" userId="ea84a480-8121-48c0-8b19-c78ddb664bf1" providerId="ADAL" clId="{0ED7F6C2-D825-4B45-B35B-FFA1AEB55FEF}" dt="2022-01-09T04:10:14.801" v="129"/>
        <pc:sldMkLst>
          <pc:docMk/>
          <pc:sldMk cId="3615919482" sldId="2101"/>
        </pc:sldMkLst>
        <pc:spChg chg="mod">
          <ac:chgData name="김재윤" userId="ea84a480-8121-48c0-8b19-c78ddb664bf1" providerId="ADAL" clId="{0ED7F6C2-D825-4B45-B35B-FFA1AEB55FEF}" dt="2022-01-09T04:10:14.801" v="129"/>
          <ac:spMkLst>
            <pc:docMk/>
            <pc:sldMk cId="3615919482" sldId="2101"/>
            <ac:spMk id="2" creationId="{70E49788-55FF-1444-86B6-AF4A7B4B180F}"/>
          </ac:spMkLst>
        </pc:spChg>
      </pc:sldChg>
      <pc:sldChg chg="modSp add">
        <pc:chgData name="김재윤" userId="ea84a480-8121-48c0-8b19-c78ddb664bf1" providerId="ADAL" clId="{0ED7F6C2-D825-4B45-B35B-FFA1AEB55FEF}" dt="2022-01-09T04:10:23.553" v="131"/>
        <pc:sldMkLst>
          <pc:docMk/>
          <pc:sldMk cId="35728195" sldId="2102"/>
        </pc:sldMkLst>
        <pc:spChg chg="mod">
          <ac:chgData name="김재윤" userId="ea84a480-8121-48c0-8b19-c78ddb664bf1" providerId="ADAL" clId="{0ED7F6C2-D825-4B45-B35B-FFA1AEB55FEF}" dt="2022-01-09T04:10:23.553" v="131"/>
          <ac:spMkLst>
            <pc:docMk/>
            <pc:sldMk cId="35728195" sldId="2102"/>
            <ac:spMk id="2" creationId="{70E49788-55FF-1444-86B6-AF4A7B4B180F}"/>
          </ac:spMkLst>
        </pc:spChg>
      </pc:sldChg>
      <pc:sldChg chg="modSp add">
        <pc:chgData name="김재윤" userId="ea84a480-8121-48c0-8b19-c78ddb664bf1" providerId="ADAL" clId="{0ED7F6C2-D825-4B45-B35B-FFA1AEB55FEF}" dt="2022-01-09T04:10:35.770" v="132"/>
        <pc:sldMkLst>
          <pc:docMk/>
          <pc:sldMk cId="3017352418" sldId="2103"/>
        </pc:sldMkLst>
        <pc:spChg chg="mod">
          <ac:chgData name="김재윤" userId="ea84a480-8121-48c0-8b19-c78ddb664bf1" providerId="ADAL" clId="{0ED7F6C2-D825-4B45-B35B-FFA1AEB55FEF}" dt="2022-01-09T04:10:35.770" v="132"/>
          <ac:spMkLst>
            <pc:docMk/>
            <pc:sldMk cId="3017352418" sldId="2103"/>
            <ac:spMk id="2" creationId="{70E49788-55FF-1444-86B6-AF4A7B4B180F}"/>
          </ac:spMkLst>
        </pc:spChg>
      </pc:sldChg>
      <pc:sldChg chg="add del">
        <pc:chgData name="김재윤" userId="ea84a480-8121-48c0-8b19-c78ddb664bf1" providerId="ADAL" clId="{0ED7F6C2-D825-4B45-B35B-FFA1AEB55FEF}" dt="2022-01-09T04:09:48.783" v="125"/>
        <pc:sldMkLst>
          <pc:docMk/>
          <pc:sldMk cId="113522315" sldId="2104"/>
        </pc:sldMkLst>
      </pc:sldChg>
      <pc:sldChg chg="modSp add">
        <pc:chgData name="김재윤" userId="ea84a480-8121-48c0-8b19-c78ddb664bf1" providerId="ADAL" clId="{0ED7F6C2-D825-4B45-B35B-FFA1AEB55FEF}" dt="2022-01-09T13:14:39.387" v="5385"/>
        <pc:sldMkLst>
          <pc:docMk/>
          <pc:sldMk cId="2443427287" sldId="2104"/>
        </pc:sldMkLst>
        <pc:spChg chg="mod">
          <ac:chgData name="김재윤" userId="ea84a480-8121-48c0-8b19-c78ddb664bf1" providerId="ADAL" clId="{0ED7F6C2-D825-4B45-B35B-FFA1AEB55FEF}" dt="2022-01-09T13:14:39.387" v="5385"/>
          <ac:spMkLst>
            <pc:docMk/>
            <pc:sldMk cId="2443427287" sldId="2104"/>
            <ac:spMk id="2" creationId="{70E49788-55FF-1444-86B6-AF4A7B4B180F}"/>
          </ac:spMkLst>
        </pc:spChg>
      </pc:sldChg>
      <pc:sldChg chg="modSp new mod ord">
        <pc:chgData name="김재윤" userId="ea84a480-8121-48c0-8b19-c78ddb664bf1" providerId="ADAL" clId="{0ED7F6C2-D825-4B45-B35B-FFA1AEB55FEF}" dt="2022-01-10T02:59:21.421" v="12881" actId="20577"/>
        <pc:sldMkLst>
          <pc:docMk/>
          <pc:sldMk cId="2169814080" sldId="2105"/>
        </pc:sldMkLst>
        <pc:spChg chg="mod">
          <ac:chgData name="김재윤" userId="ea84a480-8121-48c0-8b19-c78ddb664bf1" providerId="ADAL" clId="{0ED7F6C2-D825-4B45-B35B-FFA1AEB55FEF}" dt="2022-01-09T04:12:01.129" v="152" actId="20577"/>
          <ac:spMkLst>
            <pc:docMk/>
            <pc:sldMk cId="2169814080" sldId="2105"/>
            <ac:spMk id="2" creationId="{17B0D8A9-174E-D147-B32E-07AD7B4D4816}"/>
          </ac:spMkLst>
        </pc:spChg>
        <pc:spChg chg="mod">
          <ac:chgData name="김재윤" userId="ea84a480-8121-48c0-8b19-c78ddb664bf1" providerId="ADAL" clId="{0ED7F6C2-D825-4B45-B35B-FFA1AEB55FEF}" dt="2022-01-10T02:59:21.421" v="12881" actId="20577"/>
          <ac:spMkLst>
            <pc:docMk/>
            <pc:sldMk cId="2169814080" sldId="2105"/>
            <ac:spMk id="3" creationId="{21014D6A-A813-3C4C-B74F-EF1D0A3D0E94}"/>
          </ac:spMkLst>
        </pc:spChg>
      </pc:sldChg>
      <pc:sldChg chg="addSp modSp new mod">
        <pc:chgData name="김재윤" userId="ea84a480-8121-48c0-8b19-c78ddb664bf1" providerId="ADAL" clId="{0ED7F6C2-D825-4B45-B35B-FFA1AEB55FEF}" dt="2022-01-09T06:25:50.090" v="661" actId="12788"/>
        <pc:sldMkLst>
          <pc:docMk/>
          <pc:sldMk cId="1261994221" sldId="2106"/>
        </pc:sldMkLst>
        <pc:spChg chg="mod">
          <ac:chgData name="김재윤" userId="ea84a480-8121-48c0-8b19-c78ddb664bf1" providerId="ADAL" clId="{0ED7F6C2-D825-4B45-B35B-FFA1AEB55FEF}" dt="2022-01-09T04:20:43.788" v="365" actId="20577"/>
          <ac:spMkLst>
            <pc:docMk/>
            <pc:sldMk cId="1261994221" sldId="2106"/>
            <ac:spMk id="2" creationId="{0043B87A-3D8F-8646-A361-1AF52442C389}"/>
          </ac:spMkLst>
        </pc:spChg>
        <pc:spChg chg="mod">
          <ac:chgData name="김재윤" userId="ea84a480-8121-48c0-8b19-c78ddb664bf1" providerId="ADAL" clId="{0ED7F6C2-D825-4B45-B35B-FFA1AEB55FEF}" dt="2022-01-09T06:24:14.930" v="652" actId="20577"/>
          <ac:spMkLst>
            <pc:docMk/>
            <pc:sldMk cId="1261994221" sldId="2106"/>
            <ac:spMk id="3" creationId="{D24AD770-D68F-0548-88D9-74111C8FD27B}"/>
          </ac:spMkLst>
        </pc:spChg>
        <pc:picChg chg="add mod modCrop">
          <ac:chgData name="김재윤" userId="ea84a480-8121-48c0-8b19-c78ddb664bf1" providerId="ADAL" clId="{0ED7F6C2-D825-4B45-B35B-FFA1AEB55FEF}" dt="2022-01-09T06:25:50.090" v="661" actId="12788"/>
          <ac:picMkLst>
            <pc:docMk/>
            <pc:sldMk cId="1261994221" sldId="2106"/>
            <ac:picMk id="4" creationId="{694D2EDE-E054-B445-8489-071BDB441558}"/>
          </ac:picMkLst>
        </pc:picChg>
      </pc:sldChg>
      <pc:sldChg chg="new del">
        <pc:chgData name="김재윤" userId="ea84a480-8121-48c0-8b19-c78ddb664bf1" providerId="ADAL" clId="{0ED7F6C2-D825-4B45-B35B-FFA1AEB55FEF}" dt="2022-01-09T06:26:01.006" v="663" actId="680"/>
        <pc:sldMkLst>
          <pc:docMk/>
          <pc:sldMk cId="1558871635" sldId="2107"/>
        </pc:sldMkLst>
      </pc:sldChg>
      <pc:sldChg chg="addSp modSp add del mod">
        <pc:chgData name="김재윤" userId="ea84a480-8121-48c0-8b19-c78ddb664bf1" providerId="ADAL" clId="{0ED7F6C2-D825-4B45-B35B-FFA1AEB55FEF}" dt="2022-01-09T07:38:13.252" v="1576" actId="2696"/>
        <pc:sldMkLst>
          <pc:docMk/>
          <pc:sldMk cId="4011733352" sldId="2107"/>
        </pc:sldMkLst>
        <pc:spChg chg="mod">
          <ac:chgData name="김재윤" userId="ea84a480-8121-48c0-8b19-c78ddb664bf1" providerId="ADAL" clId="{0ED7F6C2-D825-4B45-B35B-FFA1AEB55FEF}" dt="2022-01-09T06:28:50.053" v="716" actId="20577"/>
          <ac:spMkLst>
            <pc:docMk/>
            <pc:sldMk cId="4011733352" sldId="2107"/>
            <ac:spMk id="2" creationId="{17B0D8A9-174E-D147-B32E-07AD7B4D4816}"/>
          </ac:spMkLst>
        </pc:spChg>
        <pc:spChg chg="mod">
          <ac:chgData name="김재윤" userId="ea84a480-8121-48c0-8b19-c78ddb664bf1" providerId="ADAL" clId="{0ED7F6C2-D825-4B45-B35B-FFA1AEB55FEF}" dt="2022-01-09T06:39:25.559" v="1253" actId="20577"/>
          <ac:spMkLst>
            <pc:docMk/>
            <pc:sldMk cId="4011733352" sldId="2107"/>
            <ac:spMk id="3" creationId="{21014D6A-A813-3C4C-B74F-EF1D0A3D0E94}"/>
          </ac:spMkLst>
        </pc:spChg>
        <pc:picChg chg="add mod">
          <ac:chgData name="김재윤" userId="ea84a480-8121-48c0-8b19-c78ddb664bf1" providerId="ADAL" clId="{0ED7F6C2-D825-4B45-B35B-FFA1AEB55FEF}" dt="2022-01-09T06:39:56.073" v="1257" actId="1076"/>
          <ac:picMkLst>
            <pc:docMk/>
            <pc:sldMk cId="4011733352" sldId="2107"/>
            <ac:picMk id="4" creationId="{AF1FD9C8-24D3-8E4F-BB43-613A0CE6527D}"/>
          </ac:picMkLst>
        </pc:picChg>
      </pc:sldChg>
      <pc:sldChg chg="delSp modSp add mod">
        <pc:chgData name="김재윤" userId="ea84a480-8121-48c0-8b19-c78ddb664bf1" providerId="ADAL" clId="{0ED7F6C2-D825-4B45-B35B-FFA1AEB55FEF}" dt="2022-01-09T07:36:46.657" v="1574" actId="20577"/>
        <pc:sldMkLst>
          <pc:docMk/>
          <pc:sldMk cId="430772057" sldId="2108"/>
        </pc:sldMkLst>
        <pc:spChg chg="mod">
          <ac:chgData name="김재윤" userId="ea84a480-8121-48c0-8b19-c78ddb664bf1" providerId="ADAL" clId="{0ED7F6C2-D825-4B45-B35B-FFA1AEB55FEF}" dt="2022-01-09T06:31:41.940" v="1106" actId="20577"/>
          <ac:spMkLst>
            <pc:docMk/>
            <pc:sldMk cId="430772057" sldId="2108"/>
            <ac:spMk id="2" creationId="{0043B87A-3D8F-8646-A361-1AF52442C389}"/>
          </ac:spMkLst>
        </pc:spChg>
        <pc:spChg chg="mod">
          <ac:chgData name="김재윤" userId="ea84a480-8121-48c0-8b19-c78ddb664bf1" providerId="ADAL" clId="{0ED7F6C2-D825-4B45-B35B-FFA1AEB55FEF}" dt="2022-01-09T07:36:46.657" v="1574" actId="20577"/>
          <ac:spMkLst>
            <pc:docMk/>
            <pc:sldMk cId="430772057" sldId="2108"/>
            <ac:spMk id="3" creationId="{D24AD770-D68F-0548-88D9-74111C8FD27B}"/>
          </ac:spMkLst>
        </pc:spChg>
        <pc:picChg chg="del">
          <ac:chgData name="김재윤" userId="ea84a480-8121-48c0-8b19-c78ddb664bf1" providerId="ADAL" clId="{0ED7F6C2-D825-4B45-B35B-FFA1AEB55FEF}" dt="2022-01-09T06:35:27.919" v="1179" actId="478"/>
          <ac:picMkLst>
            <pc:docMk/>
            <pc:sldMk cId="430772057" sldId="2108"/>
            <ac:picMk id="4" creationId="{694D2EDE-E054-B445-8489-071BDB441558}"/>
          </ac:picMkLst>
        </pc:picChg>
      </pc:sldChg>
      <pc:sldChg chg="new del">
        <pc:chgData name="김재윤" userId="ea84a480-8121-48c0-8b19-c78ddb664bf1" providerId="ADAL" clId="{0ED7F6C2-D825-4B45-B35B-FFA1AEB55FEF}" dt="2022-01-09T06:31:25.037" v="1062" actId="680"/>
        <pc:sldMkLst>
          <pc:docMk/>
          <pc:sldMk cId="1376183696" sldId="2108"/>
        </pc:sldMkLst>
      </pc:sldChg>
      <pc:sldChg chg="addSp delSp modSp new mod ord">
        <pc:chgData name="김재윤" userId="ea84a480-8121-48c0-8b19-c78ddb664bf1" providerId="ADAL" clId="{0ED7F6C2-D825-4B45-B35B-FFA1AEB55FEF}" dt="2022-01-09T13:33:08.081" v="5942" actId="15"/>
        <pc:sldMkLst>
          <pc:docMk/>
          <pc:sldMk cId="2337821554" sldId="2109"/>
        </pc:sldMkLst>
        <pc:spChg chg="mod">
          <ac:chgData name="김재윤" userId="ea84a480-8121-48c0-8b19-c78ddb664bf1" providerId="ADAL" clId="{0ED7F6C2-D825-4B45-B35B-FFA1AEB55FEF}" dt="2022-01-09T06:43:05.570" v="1260"/>
          <ac:spMkLst>
            <pc:docMk/>
            <pc:sldMk cId="2337821554" sldId="2109"/>
            <ac:spMk id="2" creationId="{357CE67E-A8DF-F846-B2A2-EBC932CBC66A}"/>
          </ac:spMkLst>
        </pc:spChg>
        <pc:spChg chg="mod">
          <ac:chgData name="김재윤" userId="ea84a480-8121-48c0-8b19-c78ddb664bf1" providerId="ADAL" clId="{0ED7F6C2-D825-4B45-B35B-FFA1AEB55FEF}" dt="2022-01-09T13:33:08.081" v="5942" actId="15"/>
          <ac:spMkLst>
            <pc:docMk/>
            <pc:sldMk cId="2337821554" sldId="2109"/>
            <ac:spMk id="3" creationId="{1B763122-DAD0-3841-A841-D4CE11F3557A}"/>
          </ac:spMkLst>
        </pc:spChg>
        <pc:spChg chg="del">
          <ac:chgData name="김재윤" userId="ea84a480-8121-48c0-8b19-c78ddb664bf1" providerId="ADAL" clId="{0ED7F6C2-D825-4B45-B35B-FFA1AEB55FEF}" dt="2022-01-09T06:48:16.064" v="1366"/>
          <ac:spMkLst>
            <pc:docMk/>
            <pc:sldMk cId="2337821554" sldId="2109"/>
            <ac:spMk id="4" creationId="{39C7A581-083F-F644-8F70-E6EFD3BF4F82}"/>
          </ac:spMkLst>
        </pc:spChg>
        <pc:picChg chg="add mod">
          <ac:chgData name="김재윤" userId="ea84a480-8121-48c0-8b19-c78ddb664bf1" providerId="ADAL" clId="{0ED7F6C2-D825-4B45-B35B-FFA1AEB55FEF}" dt="2022-01-09T06:48:16.064" v="1366"/>
          <ac:picMkLst>
            <pc:docMk/>
            <pc:sldMk cId="2337821554" sldId="2109"/>
            <ac:picMk id="5" creationId="{EB5177F5-8A78-2641-9AB5-D88A2052A369}"/>
          </ac:picMkLst>
        </pc:picChg>
      </pc:sldChg>
      <pc:sldChg chg="addSp delSp modSp add mod">
        <pc:chgData name="김재윤" userId="ea84a480-8121-48c0-8b19-c78ddb664bf1" providerId="ADAL" clId="{0ED7F6C2-D825-4B45-B35B-FFA1AEB55FEF}" dt="2022-01-09T10:59:27.811" v="4094" actId="20577"/>
        <pc:sldMkLst>
          <pc:docMk/>
          <pc:sldMk cId="4171755778" sldId="2110"/>
        </pc:sldMkLst>
        <pc:spChg chg="mod">
          <ac:chgData name="김재윤" userId="ea84a480-8121-48c0-8b19-c78ddb664bf1" providerId="ADAL" clId="{0ED7F6C2-D825-4B45-B35B-FFA1AEB55FEF}" dt="2022-01-09T10:59:27.811" v="4094" actId="20577"/>
          <ac:spMkLst>
            <pc:docMk/>
            <pc:sldMk cId="4171755778" sldId="2110"/>
            <ac:spMk id="2" creationId="{357CE67E-A8DF-F846-B2A2-EBC932CBC66A}"/>
          </ac:spMkLst>
        </pc:spChg>
        <pc:spChg chg="del mod">
          <ac:chgData name="김재윤" userId="ea84a480-8121-48c0-8b19-c78ddb664bf1" providerId="ADAL" clId="{0ED7F6C2-D825-4B45-B35B-FFA1AEB55FEF}" dt="2022-01-09T07:38:35.417" v="1580"/>
          <ac:spMkLst>
            <pc:docMk/>
            <pc:sldMk cId="4171755778" sldId="2110"/>
            <ac:spMk id="3" creationId="{1B763122-DAD0-3841-A841-D4CE11F3557A}"/>
          </ac:spMkLst>
        </pc:spChg>
        <pc:spChg chg="add del mod">
          <ac:chgData name="김재윤" userId="ea84a480-8121-48c0-8b19-c78ddb664bf1" providerId="ADAL" clId="{0ED7F6C2-D825-4B45-B35B-FFA1AEB55FEF}" dt="2022-01-09T07:38:56.510" v="1584"/>
          <ac:spMkLst>
            <pc:docMk/>
            <pc:sldMk cId="4171755778" sldId="2110"/>
            <ac:spMk id="7" creationId="{0358091C-F55D-B343-97E8-ED0A1AEC627C}"/>
          </ac:spMkLst>
        </pc:spChg>
        <pc:picChg chg="add mod">
          <ac:chgData name="김재윤" userId="ea84a480-8121-48c0-8b19-c78ddb664bf1" providerId="ADAL" clId="{0ED7F6C2-D825-4B45-B35B-FFA1AEB55FEF}" dt="2022-01-09T07:38:35.417" v="1580"/>
          <ac:picMkLst>
            <pc:docMk/>
            <pc:sldMk cId="4171755778" sldId="2110"/>
            <ac:picMk id="4" creationId="{CBA30631-3C73-984B-A293-8434F28E9DE9}"/>
          </ac:picMkLst>
        </pc:picChg>
        <pc:picChg chg="del">
          <ac:chgData name="김재윤" userId="ea84a480-8121-48c0-8b19-c78ddb664bf1" providerId="ADAL" clId="{0ED7F6C2-D825-4B45-B35B-FFA1AEB55FEF}" dt="2022-01-09T07:38:53.048" v="1581" actId="478"/>
          <ac:picMkLst>
            <pc:docMk/>
            <pc:sldMk cId="4171755778" sldId="2110"/>
            <ac:picMk id="5" creationId="{EB5177F5-8A78-2641-9AB5-D88A2052A369}"/>
          </ac:picMkLst>
        </pc:picChg>
        <pc:picChg chg="add del">
          <ac:chgData name="김재윤" userId="ea84a480-8121-48c0-8b19-c78ddb664bf1" providerId="ADAL" clId="{0ED7F6C2-D825-4B45-B35B-FFA1AEB55FEF}" dt="2022-01-09T07:38:55.032" v="1583"/>
          <ac:picMkLst>
            <pc:docMk/>
            <pc:sldMk cId="4171755778" sldId="2110"/>
            <ac:picMk id="8" creationId="{D4E32A90-2DE2-6D46-A067-F969E5C33739}"/>
          </ac:picMkLst>
        </pc:picChg>
        <pc:picChg chg="add mod">
          <ac:chgData name="김재윤" userId="ea84a480-8121-48c0-8b19-c78ddb664bf1" providerId="ADAL" clId="{0ED7F6C2-D825-4B45-B35B-FFA1AEB55FEF}" dt="2022-01-09T07:38:56.510" v="1584"/>
          <ac:picMkLst>
            <pc:docMk/>
            <pc:sldMk cId="4171755778" sldId="2110"/>
            <ac:picMk id="9" creationId="{D868FBB9-706F-3E42-BA66-6A0C9B9E34FB}"/>
          </ac:picMkLst>
        </pc:picChg>
      </pc:sldChg>
      <pc:sldChg chg="addSp modSp add del mod">
        <pc:chgData name="김재윤" userId="ea84a480-8121-48c0-8b19-c78ddb664bf1" providerId="ADAL" clId="{0ED7F6C2-D825-4B45-B35B-FFA1AEB55FEF}" dt="2022-01-09T07:56:28.099" v="2030" actId="2696"/>
        <pc:sldMkLst>
          <pc:docMk/>
          <pc:sldMk cId="3280453163" sldId="2111"/>
        </pc:sldMkLst>
        <pc:spChg chg="mod">
          <ac:chgData name="김재윤" userId="ea84a480-8121-48c0-8b19-c78ddb664bf1" providerId="ADAL" clId="{0ED7F6C2-D825-4B45-B35B-FFA1AEB55FEF}" dt="2022-01-09T07:44:41.973" v="1599" actId="20577"/>
          <ac:spMkLst>
            <pc:docMk/>
            <pc:sldMk cId="3280453163" sldId="2111"/>
            <ac:spMk id="2" creationId="{0043B87A-3D8F-8646-A361-1AF52442C389}"/>
          </ac:spMkLst>
        </pc:spChg>
        <pc:spChg chg="mod">
          <ac:chgData name="김재윤" userId="ea84a480-8121-48c0-8b19-c78ddb664bf1" providerId="ADAL" clId="{0ED7F6C2-D825-4B45-B35B-FFA1AEB55FEF}" dt="2022-01-09T07:54:55.035" v="2019" actId="20577"/>
          <ac:spMkLst>
            <pc:docMk/>
            <pc:sldMk cId="3280453163" sldId="2111"/>
            <ac:spMk id="3" creationId="{D24AD770-D68F-0548-88D9-74111C8FD27B}"/>
          </ac:spMkLst>
        </pc:spChg>
        <pc:picChg chg="add mod">
          <ac:chgData name="김재윤" userId="ea84a480-8121-48c0-8b19-c78ddb664bf1" providerId="ADAL" clId="{0ED7F6C2-D825-4B45-B35B-FFA1AEB55FEF}" dt="2022-01-09T07:56:12.905" v="2028" actId="1076"/>
          <ac:picMkLst>
            <pc:docMk/>
            <pc:sldMk cId="3280453163" sldId="2111"/>
            <ac:picMk id="4" creationId="{432DE518-5E3A-C84C-9F83-66EF9D108CA4}"/>
          </ac:picMkLst>
        </pc:picChg>
      </pc:sldChg>
      <pc:sldChg chg="modSp add del mod">
        <pc:chgData name="김재윤" userId="ea84a480-8121-48c0-8b19-c78ddb664bf1" providerId="ADAL" clId="{0ED7F6C2-D825-4B45-B35B-FFA1AEB55FEF}" dt="2022-01-09T08:02:57.346" v="2035" actId="2696"/>
        <pc:sldMkLst>
          <pc:docMk/>
          <pc:sldMk cId="1722650170" sldId="2112"/>
        </pc:sldMkLst>
        <pc:spChg chg="mod">
          <ac:chgData name="김재윤" userId="ea84a480-8121-48c0-8b19-c78ddb664bf1" providerId="ADAL" clId="{0ED7F6C2-D825-4B45-B35B-FFA1AEB55FEF}" dt="2022-01-09T07:46:28.387" v="1635" actId="20577"/>
          <ac:spMkLst>
            <pc:docMk/>
            <pc:sldMk cId="1722650170" sldId="2112"/>
            <ac:spMk id="2" creationId="{0043B87A-3D8F-8646-A361-1AF52442C389}"/>
          </ac:spMkLst>
        </pc:spChg>
        <pc:spChg chg="mod">
          <ac:chgData name="김재윤" userId="ea84a480-8121-48c0-8b19-c78ddb664bf1" providerId="ADAL" clId="{0ED7F6C2-D825-4B45-B35B-FFA1AEB55FEF}" dt="2022-01-09T07:46:47.994" v="1639" actId="20577"/>
          <ac:spMkLst>
            <pc:docMk/>
            <pc:sldMk cId="1722650170" sldId="2112"/>
            <ac:spMk id="3" creationId="{D24AD770-D68F-0548-88D9-74111C8FD27B}"/>
          </ac:spMkLst>
        </pc:spChg>
      </pc:sldChg>
      <pc:sldChg chg="addSp modSp add mod">
        <pc:chgData name="김재윤" userId="ea84a480-8121-48c0-8b19-c78ddb664bf1" providerId="ADAL" clId="{0ED7F6C2-D825-4B45-B35B-FFA1AEB55FEF}" dt="2022-01-09T08:08:55.408" v="2397" actId="20577"/>
        <pc:sldMkLst>
          <pc:docMk/>
          <pc:sldMk cId="1735828343" sldId="2113"/>
        </pc:sldMkLst>
        <pc:spChg chg="mod">
          <ac:chgData name="김재윤" userId="ea84a480-8121-48c0-8b19-c78ddb664bf1" providerId="ADAL" clId="{0ED7F6C2-D825-4B45-B35B-FFA1AEB55FEF}" dt="2022-01-09T08:03:13.346" v="2036" actId="20577"/>
          <ac:spMkLst>
            <pc:docMk/>
            <pc:sldMk cId="1735828343" sldId="2113"/>
            <ac:spMk id="2" creationId="{0043B87A-3D8F-8646-A361-1AF52442C389}"/>
          </ac:spMkLst>
        </pc:spChg>
        <pc:spChg chg="mod">
          <ac:chgData name="김재윤" userId="ea84a480-8121-48c0-8b19-c78ddb664bf1" providerId="ADAL" clId="{0ED7F6C2-D825-4B45-B35B-FFA1AEB55FEF}" dt="2022-01-09T08:08:55.408" v="2397" actId="20577"/>
          <ac:spMkLst>
            <pc:docMk/>
            <pc:sldMk cId="1735828343" sldId="2113"/>
            <ac:spMk id="3" creationId="{D24AD770-D68F-0548-88D9-74111C8FD27B}"/>
          </ac:spMkLst>
        </pc:spChg>
        <pc:picChg chg="add mod">
          <ac:chgData name="김재윤" userId="ea84a480-8121-48c0-8b19-c78ddb664bf1" providerId="ADAL" clId="{0ED7F6C2-D825-4B45-B35B-FFA1AEB55FEF}" dt="2022-01-09T08:07:53.553" v="2392" actId="1076"/>
          <ac:picMkLst>
            <pc:docMk/>
            <pc:sldMk cId="1735828343" sldId="2113"/>
            <ac:picMk id="4" creationId="{8C64E8F4-17A8-9F46-A21C-113B25D69B3D}"/>
          </ac:picMkLst>
        </pc:picChg>
      </pc:sldChg>
      <pc:sldChg chg="addSp delSp modSp new mod">
        <pc:chgData name="김재윤" userId="ea84a480-8121-48c0-8b19-c78ddb664bf1" providerId="ADAL" clId="{0ED7F6C2-D825-4B45-B35B-FFA1AEB55FEF}" dt="2022-01-10T00:32:22.179" v="7926" actId="1076"/>
        <pc:sldMkLst>
          <pc:docMk/>
          <pc:sldMk cId="2074273359" sldId="2114"/>
        </pc:sldMkLst>
        <pc:spChg chg="mod">
          <ac:chgData name="김재윤" userId="ea84a480-8121-48c0-8b19-c78ddb664bf1" providerId="ADAL" clId="{0ED7F6C2-D825-4B45-B35B-FFA1AEB55FEF}" dt="2022-01-09T07:47:29.604" v="1672" actId="20577"/>
          <ac:spMkLst>
            <pc:docMk/>
            <pc:sldMk cId="2074273359" sldId="2114"/>
            <ac:spMk id="2" creationId="{EB990F4D-97CD-9340-BDA8-1FCBECFA9914}"/>
          </ac:spMkLst>
        </pc:spChg>
        <pc:spChg chg="mod">
          <ac:chgData name="김재윤" userId="ea84a480-8121-48c0-8b19-c78ddb664bf1" providerId="ADAL" clId="{0ED7F6C2-D825-4B45-B35B-FFA1AEB55FEF}" dt="2022-01-10T00:32:12.248" v="7924" actId="20577"/>
          <ac:spMkLst>
            <pc:docMk/>
            <pc:sldMk cId="2074273359" sldId="2114"/>
            <ac:spMk id="3" creationId="{06B724EC-CB59-0443-921D-E82B0B4CF5DE}"/>
          </ac:spMkLst>
        </pc:spChg>
        <pc:spChg chg="add del mod">
          <ac:chgData name="김재윤" userId="ea84a480-8121-48c0-8b19-c78ddb664bf1" providerId="ADAL" clId="{0ED7F6C2-D825-4B45-B35B-FFA1AEB55FEF}" dt="2022-01-09T10:37:59.606" v="3419"/>
          <ac:spMkLst>
            <pc:docMk/>
            <pc:sldMk cId="2074273359" sldId="2114"/>
            <ac:spMk id="5" creationId="{D6131B33-1667-6D4B-93C6-A14F564A4373}"/>
          </ac:spMkLst>
        </pc:spChg>
        <pc:picChg chg="add mod">
          <ac:chgData name="김재윤" userId="ea84a480-8121-48c0-8b19-c78ddb664bf1" providerId="ADAL" clId="{0ED7F6C2-D825-4B45-B35B-FFA1AEB55FEF}" dt="2022-01-10T00:32:22.179" v="7926" actId="1076"/>
          <ac:picMkLst>
            <pc:docMk/>
            <pc:sldMk cId="2074273359" sldId="2114"/>
            <ac:picMk id="4" creationId="{466E85CF-EB98-9E47-B073-24CC1C7A6BFE}"/>
          </ac:picMkLst>
        </pc:picChg>
      </pc:sldChg>
      <pc:sldChg chg="addSp delSp modSp new mod">
        <pc:chgData name="김재윤" userId="ea84a480-8121-48c0-8b19-c78ddb664bf1" providerId="ADAL" clId="{0ED7F6C2-D825-4B45-B35B-FFA1AEB55FEF}" dt="2022-01-09T10:27:22.358" v="3264" actId="20577"/>
        <pc:sldMkLst>
          <pc:docMk/>
          <pc:sldMk cId="2725869188" sldId="2115"/>
        </pc:sldMkLst>
        <pc:spChg chg="mod">
          <ac:chgData name="김재윤" userId="ea84a480-8121-48c0-8b19-c78ddb664bf1" providerId="ADAL" clId="{0ED7F6C2-D825-4B45-B35B-FFA1AEB55FEF}" dt="2022-01-09T07:47:59.648" v="1675" actId="20577"/>
          <ac:spMkLst>
            <pc:docMk/>
            <pc:sldMk cId="2725869188" sldId="2115"/>
            <ac:spMk id="2" creationId="{04D0F615-DC4F-D845-96A2-E52C02E0E6F0}"/>
          </ac:spMkLst>
        </pc:spChg>
        <pc:spChg chg="mod">
          <ac:chgData name="김재윤" userId="ea84a480-8121-48c0-8b19-c78ddb664bf1" providerId="ADAL" clId="{0ED7F6C2-D825-4B45-B35B-FFA1AEB55FEF}" dt="2022-01-09T10:27:22.358" v="3264" actId="20577"/>
          <ac:spMkLst>
            <pc:docMk/>
            <pc:sldMk cId="2725869188" sldId="2115"/>
            <ac:spMk id="3" creationId="{C530DE5B-37AA-8945-8BF2-A633C9A2E96D}"/>
          </ac:spMkLst>
        </pc:spChg>
        <pc:spChg chg="del">
          <ac:chgData name="김재윤" userId="ea84a480-8121-48c0-8b19-c78ddb664bf1" providerId="ADAL" clId="{0ED7F6C2-D825-4B45-B35B-FFA1AEB55FEF}" dt="2022-01-09T10:13:16.446" v="2998"/>
          <ac:spMkLst>
            <pc:docMk/>
            <pc:sldMk cId="2725869188" sldId="2115"/>
            <ac:spMk id="4" creationId="{9B17CF27-0928-7848-973A-2B1C80A0237C}"/>
          </ac:spMkLst>
        </pc:spChg>
        <pc:picChg chg="add mod">
          <ac:chgData name="김재윤" userId="ea84a480-8121-48c0-8b19-c78ddb664bf1" providerId="ADAL" clId="{0ED7F6C2-D825-4B45-B35B-FFA1AEB55FEF}" dt="2022-01-09T10:13:16.446" v="2998"/>
          <ac:picMkLst>
            <pc:docMk/>
            <pc:sldMk cId="2725869188" sldId="2115"/>
            <ac:picMk id="5" creationId="{E8832275-E3F3-8A41-94B0-4C283542206D}"/>
          </ac:picMkLst>
        </pc:picChg>
      </pc:sldChg>
      <pc:sldChg chg="addSp modSp new mod">
        <pc:chgData name="김재윤" userId="ea84a480-8121-48c0-8b19-c78ddb664bf1" providerId="ADAL" clId="{0ED7F6C2-D825-4B45-B35B-FFA1AEB55FEF}" dt="2022-01-09T07:56:38.689" v="2034" actId="1076"/>
        <pc:sldMkLst>
          <pc:docMk/>
          <pc:sldMk cId="4188921608" sldId="2116"/>
        </pc:sldMkLst>
        <pc:spChg chg="mod">
          <ac:chgData name="김재윤" userId="ea84a480-8121-48c0-8b19-c78ddb664bf1" providerId="ADAL" clId="{0ED7F6C2-D825-4B45-B35B-FFA1AEB55FEF}" dt="2022-01-09T07:52:39.218" v="1944" actId="20577"/>
          <ac:spMkLst>
            <pc:docMk/>
            <pc:sldMk cId="4188921608" sldId="2116"/>
            <ac:spMk id="2" creationId="{1D8AD829-2D29-7A49-B733-1734BA02A5AC}"/>
          </ac:spMkLst>
        </pc:spChg>
        <pc:spChg chg="mod">
          <ac:chgData name="김재윤" userId="ea84a480-8121-48c0-8b19-c78ddb664bf1" providerId="ADAL" clId="{0ED7F6C2-D825-4B45-B35B-FFA1AEB55FEF}" dt="2022-01-09T07:53:03.086" v="1948" actId="21"/>
          <ac:spMkLst>
            <pc:docMk/>
            <pc:sldMk cId="4188921608" sldId="2116"/>
            <ac:spMk id="3" creationId="{2DD06240-AB7D-4745-83BA-89C9374609A4}"/>
          </ac:spMkLst>
        </pc:spChg>
        <pc:spChg chg="mod">
          <ac:chgData name="김재윤" userId="ea84a480-8121-48c0-8b19-c78ddb664bf1" providerId="ADAL" clId="{0ED7F6C2-D825-4B45-B35B-FFA1AEB55FEF}" dt="2022-01-09T07:55:37.471" v="2023"/>
          <ac:spMkLst>
            <pc:docMk/>
            <pc:sldMk cId="4188921608" sldId="2116"/>
            <ac:spMk id="4" creationId="{386EFD86-A850-ED4C-B646-A2C264BED52B}"/>
          </ac:spMkLst>
        </pc:spChg>
        <pc:picChg chg="add mod">
          <ac:chgData name="김재윤" userId="ea84a480-8121-48c0-8b19-c78ddb664bf1" providerId="ADAL" clId="{0ED7F6C2-D825-4B45-B35B-FFA1AEB55FEF}" dt="2022-01-09T07:56:38.689" v="2034" actId="1076"/>
          <ac:picMkLst>
            <pc:docMk/>
            <pc:sldMk cId="4188921608" sldId="2116"/>
            <ac:picMk id="5" creationId="{98E9C8F0-A574-8E41-800F-8DDFB184398C}"/>
          </ac:picMkLst>
        </pc:picChg>
      </pc:sldChg>
      <pc:sldChg chg="addSp delSp modSp add mod">
        <pc:chgData name="김재윤" userId="ea84a480-8121-48c0-8b19-c78ddb664bf1" providerId="ADAL" clId="{0ED7F6C2-D825-4B45-B35B-FFA1AEB55FEF}" dt="2022-01-09T08:38:43.973" v="2975" actId="1076"/>
        <pc:sldMkLst>
          <pc:docMk/>
          <pc:sldMk cId="3034738892" sldId="2117"/>
        </pc:sldMkLst>
        <pc:spChg chg="mod">
          <ac:chgData name="김재윤" userId="ea84a480-8121-48c0-8b19-c78ddb664bf1" providerId="ADAL" clId="{0ED7F6C2-D825-4B45-B35B-FFA1AEB55FEF}" dt="2022-01-09T08:34:50.694" v="2934" actId="20577"/>
          <ac:spMkLst>
            <pc:docMk/>
            <pc:sldMk cId="3034738892" sldId="2117"/>
            <ac:spMk id="3" creationId="{06B724EC-CB59-0443-921D-E82B0B4CF5DE}"/>
          </ac:spMkLst>
        </pc:spChg>
        <pc:picChg chg="del">
          <ac:chgData name="김재윤" userId="ea84a480-8121-48c0-8b19-c78ddb664bf1" providerId="ADAL" clId="{0ED7F6C2-D825-4B45-B35B-FFA1AEB55FEF}" dt="2022-01-09T08:24:03.953" v="2568" actId="478"/>
          <ac:picMkLst>
            <pc:docMk/>
            <pc:sldMk cId="3034738892" sldId="2117"/>
            <ac:picMk id="4" creationId="{466E85CF-EB98-9E47-B073-24CC1C7A6BFE}"/>
          </ac:picMkLst>
        </pc:picChg>
        <pc:picChg chg="add del mod">
          <ac:chgData name="김재윤" userId="ea84a480-8121-48c0-8b19-c78ddb664bf1" providerId="ADAL" clId="{0ED7F6C2-D825-4B45-B35B-FFA1AEB55FEF}" dt="2022-01-09T08:37:06.269" v="2958" actId="478"/>
          <ac:picMkLst>
            <pc:docMk/>
            <pc:sldMk cId="3034738892" sldId="2117"/>
            <ac:picMk id="5" creationId="{2CD2AD62-D4AD-1A41-A6F7-DDD10AB6ACFB}"/>
          </ac:picMkLst>
        </pc:picChg>
        <pc:picChg chg="add del mod modCrop">
          <ac:chgData name="김재윤" userId="ea84a480-8121-48c0-8b19-c78ddb664bf1" providerId="ADAL" clId="{0ED7F6C2-D825-4B45-B35B-FFA1AEB55FEF}" dt="2022-01-09T08:37:04.865" v="2957" actId="478"/>
          <ac:picMkLst>
            <pc:docMk/>
            <pc:sldMk cId="3034738892" sldId="2117"/>
            <ac:picMk id="6" creationId="{1F1C0180-ECF9-5D4F-9981-57201BF97E31}"/>
          </ac:picMkLst>
        </pc:picChg>
        <pc:picChg chg="add del">
          <ac:chgData name="김재윤" userId="ea84a480-8121-48c0-8b19-c78ddb664bf1" providerId="ADAL" clId="{0ED7F6C2-D825-4B45-B35B-FFA1AEB55FEF}" dt="2022-01-09T08:37:24.538" v="2960"/>
          <ac:picMkLst>
            <pc:docMk/>
            <pc:sldMk cId="3034738892" sldId="2117"/>
            <ac:picMk id="7" creationId="{6F896CA2-77E6-A740-8DAA-5A2CF4CB41B4}"/>
          </ac:picMkLst>
        </pc:picChg>
        <pc:picChg chg="add del">
          <ac:chgData name="김재윤" userId="ea84a480-8121-48c0-8b19-c78ddb664bf1" providerId="ADAL" clId="{0ED7F6C2-D825-4B45-B35B-FFA1AEB55FEF}" dt="2022-01-09T08:37:43.094" v="2964" actId="478"/>
          <ac:picMkLst>
            <pc:docMk/>
            <pc:sldMk cId="3034738892" sldId="2117"/>
            <ac:picMk id="8" creationId="{17D0ACA9-7FF3-DF4B-B209-DCF9E7BABDD8}"/>
          </ac:picMkLst>
        </pc:picChg>
        <pc:picChg chg="add mod modCrop">
          <ac:chgData name="김재윤" userId="ea84a480-8121-48c0-8b19-c78ddb664bf1" providerId="ADAL" clId="{0ED7F6C2-D825-4B45-B35B-FFA1AEB55FEF}" dt="2022-01-09T08:38:39.727" v="2974" actId="1076"/>
          <ac:picMkLst>
            <pc:docMk/>
            <pc:sldMk cId="3034738892" sldId="2117"/>
            <ac:picMk id="9" creationId="{303E02EF-4076-3D46-9122-51D32818F9E2}"/>
          </ac:picMkLst>
        </pc:picChg>
        <pc:picChg chg="add mod modCrop">
          <ac:chgData name="김재윤" userId="ea84a480-8121-48c0-8b19-c78ddb664bf1" providerId="ADAL" clId="{0ED7F6C2-D825-4B45-B35B-FFA1AEB55FEF}" dt="2022-01-09T08:38:43.973" v="2975" actId="1076"/>
          <ac:picMkLst>
            <pc:docMk/>
            <pc:sldMk cId="3034738892" sldId="2117"/>
            <ac:picMk id="10" creationId="{0BA1B742-F4EC-D240-94B9-605670C9B26A}"/>
          </ac:picMkLst>
        </pc:picChg>
      </pc:sldChg>
      <pc:sldChg chg="addSp delSp modSp add del mod ord">
        <pc:chgData name="김재윤" userId="ea84a480-8121-48c0-8b19-c78ddb664bf1" providerId="ADAL" clId="{0ED7F6C2-D825-4B45-B35B-FFA1AEB55FEF}" dt="2022-01-09T11:08:14.765" v="4349" actId="2696"/>
        <pc:sldMkLst>
          <pc:docMk/>
          <pc:sldMk cId="805001602" sldId="2118"/>
        </pc:sldMkLst>
        <pc:spChg chg="mod">
          <ac:chgData name="김재윤" userId="ea84a480-8121-48c0-8b19-c78ddb664bf1" providerId="ADAL" clId="{0ED7F6C2-D825-4B45-B35B-FFA1AEB55FEF}" dt="2022-01-09T10:58:07.147" v="4081" actId="20577"/>
          <ac:spMkLst>
            <pc:docMk/>
            <pc:sldMk cId="805001602" sldId="2118"/>
            <ac:spMk id="2" creationId="{357CE67E-A8DF-F846-B2A2-EBC932CBC66A}"/>
          </ac:spMkLst>
        </pc:spChg>
        <pc:spChg chg="mod">
          <ac:chgData name="김재윤" userId="ea84a480-8121-48c0-8b19-c78ddb664bf1" providerId="ADAL" clId="{0ED7F6C2-D825-4B45-B35B-FFA1AEB55FEF}" dt="2022-01-09T10:31:12.543" v="3413" actId="20577"/>
          <ac:spMkLst>
            <pc:docMk/>
            <pc:sldMk cId="805001602" sldId="2118"/>
            <ac:spMk id="3" creationId="{1B763122-DAD0-3841-A841-D4CE11F3557A}"/>
          </ac:spMkLst>
        </pc:spChg>
        <pc:spChg chg="add del mod">
          <ac:chgData name="김재윤" userId="ea84a480-8121-48c0-8b19-c78ddb664bf1" providerId="ADAL" clId="{0ED7F6C2-D825-4B45-B35B-FFA1AEB55FEF}" dt="2022-01-09T10:29:07.947" v="3268"/>
          <ac:spMkLst>
            <pc:docMk/>
            <pc:sldMk cId="805001602" sldId="2118"/>
            <ac:spMk id="6" creationId="{EBFBF313-A8A4-6148-828E-2F1FF605034F}"/>
          </ac:spMkLst>
        </pc:spChg>
        <pc:picChg chg="del">
          <ac:chgData name="김재윤" userId="ea84a480-8121-48c0-8b19-c78ddb664bf1" providerId="ADAL" clId="{0ED7F6C2-D825-4B45-B35B-FFA1AEB55FEF}" dt="2022-01-09T10:29:06.024" v="3267" actId="478"/>
          <ac:picMkLst>
            <pc:docMk/>
            <pc:sldMk cId="805001602" sldId="2118"/>
            <ac:picMk id="5" creationId="{EB5177F5-8A78-2641-9AB5-D88A2052A369}"/>
          </ac:picMkLst>
        </pc:picChg>
        <pc:picChg chg="add mod">
          <ac:chgData name="김재윤" userId="ea84a480-8121-48c0-8b19-c78ddb664bf1" providerId="ADAL" clId="{0ED7F6C2-D825-4B45-B35B-FFA1AEB55FEF}" dt="2022-01-09T10:29:07.947" v="3268"/>
          <ac:picMkLst>
            <pc:docMk/>
            <pc:sldMk cId="805001602" sldId="2118"/>
            <ac:picMk id="7" creationId="{875666B2-6FBA-8F42-A16B-D7C40B107FE7}"/>
          </ac:picMkLst>
        </pc:picChg>
      </pc:sldChg>
      <pc:sldChg chg="modSp new mod">
        <pc:chgData name="김재윤" userId="ea84a480-8121-48c0-8b19-c78ddb664bf1" providerId="ADAL" clId="{0ED7F6C2-D825-4B45-B35B-FFA1AEB55FEF}" dt="2022-01-09T10:55:34.425" v="4023" actId="20577"/>
        <pc:sldMkLst>
          <pc:docMk/>
          <pc:sldMk cId="342497567" sldId="2119"/>
        </pc:sldMkLst>
        <pc:spChg chg="mod">
          <ac:chgData name="김재윤" userId="ea84a480-8121-48c0-8b19-c78ddb664bf1" providerId="ADAL" clId="{0ED7F6C2-D825-4B45-B35B-FFA1AEB55FEF}" dt="2022-01-09T10:45:23.020" v="3453" actId="20577"/>
          <ac:spMkLst>
            <pc:docMk/>
            <pc:sldMk cId="342497567" sldId="2119"/>
            <ac:spMk id="2" creationId="{63D1098C-2B5A-4B44-941F-44198CF07D17}"/>
          </ac:spMkLst>
        </pc:spChg>
        <pc:spChg chg="mod">
          <ac:chgData name="김재윤" userId="ea84a480-8121-48c0-8b19-c78ddb664bf1" providerId="ADAL" clId="{0ED7F6C2-D825-4B45-B35B-FFA1AEB55FEF}" dt="2022-01-09T10:55:34.425" v="4023" actId="20577"/>
          <ac:spMkLst>
            <pc:docMk/>
            <pc:sldMk cId="342497567" sldId="2119"/>
            <ac:spMk id="3" creationId="{D9A8A1ED-B1FA-7548-A5D7-FE640FDCEEB3}"/>
          </ac:spMkLst>
        </pc:spChg>
      </pc:sldChg>
      <pc:sldChg chg="modSp new mod">
        <pc:chgData name="김재윤" userId="ea84a480-8121-48c0-8b19-c78ddb664bf1" providerId="ADAL" clId="{0ED7F6C2-D825-4B45-B35B-FFA1AEB55FEF}" dt="2022-01-10T01:42:11.810" v="8053" actId="20577"/>
        <pc:sldMkLst>
          <pc:docMk/>
          <pc:sldMk cId="3427521344" sldId="2120"/>
        </pc:sldMkLst>
        <pc:spChg chg="mod">
          <ac:chgData name="김재윤" userId="ea84a480-8121-48c0-8b19-c78ddb664bf1" providerId="ADAL" clId="{0ED7F6C2-D825-4B45-B35B-FFA1AEB55FEF}" dt="2022-01-09T10:56:08.147" v="4072" actId="20577"/>
          <ac:spMkLst>
            <pc:docMk/>
            <pc:sldMk cId="3427521344" sldId="2120"/>
            <ac:spMk id="2" creationId="{4A26B108-6A40-AC4E-BC53-4176708FBCFD}"/>
          </ac:spMkLst>
        </pc:spChg>
        <pc:spChg chg="mod">
          <ac:chgData name="김재윤" userId="ea84a480-8121-48c0-8b19-c78ddb664bf1" providerId="ADAL" clId="{0ED7F6C2-D825-4B45-B35B-FFA1AEB55FEF}" dt="2022-01-10T01:42:11.810" v="8053" actId="20577"/>
          <ac:spMkLst>
            <pc:docMk/>
            <pc:sldMk cId="3427521344" sldId="2120"/>
            <ac:spMk id="3" creationId="{F31BF066-74C6-5649-A5B9-78BFEC7258AB}"/>
          </ac:spMkLst>
        </pc:spChg>
      </pc:sldChg>
      <pc:sldChg chg="addSp modSp new mod ord">
        <pc:chgData name="김재윤" userId="ea84a480-8121-48c0-8b19-c78ddb664bf1" providerId="ADAL" clId="{0ED7F6C2-D825-4B45-B35B-FFA1AEB55FEF}" dt="2022-01-09T11:02:34.059" v="4191" actId="12788"/>
        <pc:sldMkLst>
          <pc:docMk/>
          <pc:sldMk cId="614738849" sldId="2121"/>
        </pc:sldMkLst>
        <pc:spChg chg="mod">
          <ac:chgData name="김재윤" userId="ea84a480-8121-48c0-8b19-c78ddb664bf1" providerId="ADAL" clId="{0ED7F6C2-D825-4B45-B35B-FFA1AEB55FEF}" dt="2022-01-09T10:59:23.446" v="4089"/>
          <ac:spMkLst>
            <pc:docMk/>
            <pc:sldMk cId="614738849" sldId="2121"/>
            <ac:spMk id="2" creationId="{4A05E434-A35B-0944-94E5-F2C71347299B}"/>
          </ac:spMkLst>
        </pc:spChg>
        <pc:spChg chg="mod">
          <ac:chgData name="김재윤" userId="ea84a480-8121-48c0-8b19-c78ddb664bf1" providerId="ADAL" clId="{0ED7F6C2-D825-4B45-B35B-FFA1AEB55FEF}" dt="2022-01-09T11:02:22.142" v="4189" actId="20577"/>
          <ac:spMkLst>
            <pc:docMk/>
            <pc:sldMk cId="614738849" sldId="2121"/>
            <ac:spMk id="3" creationId="{664D852E-455B-4944-A2E7-E969F3B3EB28}"/>
          </ac:spMkLst>
        </pc:spChg>
        <pc:picChg chg="add mod">
          <ac:chgData name="김재윤" userId="ea84a480-8121-48c0-8b19-c78ddb664bf1" providerId="ADAL" clId="{0ED7F6C2-D825-4B45-B35B-FFA1AEB55FEF}" dt="2022-01-09T11:02:34.059" v="4191" actId="12788"/>
          <ac:picMkLst>
            <pc:docMk/>
            <pc:sldMk cId="614738849" sldId="2121"/>
            <ac:picMk id="4" creationId="{0289F767-BA0E-D44C-AA4E-0AAC01E64748}"/>
          </ac:picMkLst>
        </pc:picChg>
      </pc:sldChg>
      <pc:sldChg chg="addSp modSp add mod">
        <pc:chgData name="김재윤" userId="ea84a480-8121-48c0-8b19-c78ddb664bf1" providerId="ADAL" clId="{0ED7F6C2-D825-4B45-B35B-FFA1AEB55FEF}" dt="2022-01-10T01:30:24.596" v="7977" actId="20577"/>
        <pc:sldMkLst>
          <pc:docMk/>
          <pc:sldMk cId="21269850" sldId="2122"/>
        </pc:sldMkLst>
        <pc:spChg chg="mod">
          <ac:chgData name="김재윤" userId="ea84a480-8121-48c0-8b19-c78ddb664bf1" providerId="ADAL" clId="{0ED7F6C2-D825-4B45-B35B-FFA1AEB55FEF}" dt="2022-01-10T01:30:02.004" v="7944" actId="20577"/>
          <ac:spMkLst>
            <pc:docMk/>
            <pc:sldMk cId="21269850" sldId="2122"/>
            <ac:spMk id="2" creationId="{63D1098C-2B5A-4B44-941F-44198CF07D17}"/>
          </ac:spMkLst>
        </pc:spChg>
        <pc:spChg chg="mod">
          <ac:chgData name="김재윤" userId="ea84a480-8121-48c0-8b19-c78ddb664bf1" providerId="ADAL" clId="{0ED7F6C2-D825-4B45-B35B-FFA1AEB55FEF}" dt="2022-01-10T01:30:24.596" v="7977" actId="20577"/>
          <ac:spMkLst>
            <pc:docMk/>
            <pc:sldMk cId="21269850" sldId="2122"/>
            <ac:spMk id="3" creationId="{D9A8A1ED-B1FA-7548-A5D7-FE640FDCEEB3}"/>
          </ac:spMkLst>
        </pc:spChg>
        <pc:picChg chg="add mod">
          <ac:chgData name="김재윤" userId="ea84a480-8121-48c0-8b19-c78ddb664bf1" providerId="ADAL" clId="{0ED7F6C2-D825-4B45-B35B-FFA1AEB55FEF}" dt="2022-01-10T01:30:08.750" v="7945" actId="1076"/>
          <ac:picMkLst>
            <pc:docMk/>
            <pc:sldMk cId="21269850" sldId="2122"/>
            <ac:picMk id="4" creationId="{A8FF0FBF-0342-144C-99F5-5AD9736E7769}"/>
          </ac:picMkLst>
        </pc:picChg>
      </pc:sldChg>
      <pc:sldChg chg="modSp new mod">
        <pc:chgData name="김재윤" userId="ea84a480-8121-48c0-8b19-c78ddb664bf1" providerId="ADAL" clId="{0ED7F6C2-D825-4B45-B35B-FFA1AEB55FEF}" dt="2022-01-09T12:37:32.345" v="5252" actId="20577"/>
        <pc:sldMkLst>
          <pc:docMk/>
          <pc:sldMk cId="3328017711" sldId="2123"/>
        </pc:sldMkLst>
        <pc:spChg chg="mod">
          <ac:chgData name="김재윤" userId="ea84a480-8121-48c0-8b19-c78ddb664bf1" providerId="ADAL" clId="{0ED7F6C2-D825-4B45-B35B-FFA1AEB55FEF}" dt="2022-01-09T12:14:15.919" v="4392" actId="20577"/>
          <ac:spMkLst>
            <pc:docMk/>
            <pc:sldMk cId="3328017711" sldId="2123"/>
            <ac:spMk id="2" creationId="{3EC6E8D9-4F63-DE41-8835-FCF91A701635}"/>
          </ac:spMkLst>
        </pc:spChg>
        <pc:spChg chg="mod">
          <ac:chgData name="김재윤" userId="ea84a480-8121-48c0-8b19-c78ddb664bf1" providerId="ADAL" clId="{0ED7F6C2-D825-4B45-B35B-FFA1AEB55FEF}" dt="2022-01-09T12:37:32.345" v="5252" actId="20577"/>
          <ac:spMkLst>
            <pc:docMk/>
            <pc:sldMk cId="3328017711" sldId="2123"/>
            <ac:spMk id="3" creationId="{ED461A25-67E8-B344-B732-64FF606B2CFE}"/>
          </ac:spMkLst>
        </pc:spChg>
      </pc:sldChg>
      <pc:sldChg chg="new del">
        <pc:chgData name="김재윤" userId="ea84a480-8121-48c0-8b19-c78ddb664bf1" providerId="ADAL" clId="{0ED7F6C2-D825-4B45-B35B-FFA1AEB55FEF}" dt="2022-01-09T12:14:02.998" v="4351" actId="680"/>
        <pc:sldMkLst>
          <pc:docMk/>
          <pc:sldMk cId="3509179933" sldId="2123"/>
        </pc:sldMkLst>
      </pc:sldChg>
      <pc:sldChg chg="addSp delSp modSp add del mod">
        <pc:chgData name="김재윤" userId="ea84a480-8121-48c0-8b19-c78ddb664bf1" providerId="ADAL" clId="{0ED7F6C2-D825-4B45-B35B-FFA1AEB55FEF}" dt="2022-01-09T13:26:24.567" v="5564" actId="2696"/>
        <pc:sldMkLst>
          <pc:docMk/>
          <pc:sldMk cId="3920891681" sldId="2124"/>
        </pc:sldMkLst>
        <pc:spChg chg="mod">
          <ac:chgData name="김재윤" userId="ea84a480-8121-48c0-8b19-c78ddb664bf1" providerId="ADAL" clId="{0ED7F6C2-D825-4B45-B35B-FFA1AEB55FEF}" dt="2022-01-09T12:38:12.957" v="5256" actId="255"/>
          <ac:spMkLst>
            <pc:docMk/>
            <pc:sldMk cId="3920891681" sldId="2124"/>
            <ac:spMk id="2" creationId="{3EC6E8D9-4F63-DE41-8835-FCF91A701635}"/>
          </ac:spMkLst>
        </pc:spChg>
        <pc:spChg chg="mod">
          <ac:chgData name="김재윤" userId="ea84a480-8121-48c0-8b19-c78ddb664bf1" providerId="ADAL" clId="{0ED7F6C2-D825-4B45-B35B-FFA1AEB55FEF}" dt="2022-01-09T13:20:25.563" v="5532" actId="20577"/>
          <ac:spMkLst>
            <pc:docMk/>
            <pc:sldMk cId="3920891681" sldId="2124"/>
            <ac:spMk id="3" creationId="{ED461A25-67E8-B344-B732-64FF606B2CFE}"/>
          </ac:spMkLst>
        </pc:spChg>
        <pc:spChg chg="add del mod">
          <ac:chgData name="김재윤" userId="ea84a480-8121-48c0-8b19-c78ddb664bf1" providerId="ADAL" clId="{0ED7F6C2-D825-4B45-B35B-FFA1AEB55FEF}" dt="2022-01-09T13:21:50.501" v="5546"/>
          <ac:spMkLst>
            <pc:docMk/>
            <pc:sldMk cId="3920891681" sldId="2124"/>
            <ac:spMk id="4" creationId="{525CD475-88DE-F549-926D-B9E92A425711}"/>
          </ac:spMkLst>
        </pc:spChg>
      </pc:sldChg>
      <pc:sldChg chg="addSp modSp add mod">
        <pc:chgData name="김재윤" userId="ea84a480-8121-48c0-8b19-c78ddb664bf1" providerId="ADAL" clId="{0ED7F6C2-D825-4B45-B35B-FFA1AEB55FEF}" dt="2022-01-10T01:44:11.988" v="8055" actId="14100"/>
        <pc:sldMkLst>
          <pc:docMk/>
          <pc:sldMk cId="2350310077" sldId="2125"/>
        </pc:sldMkLst>
        <pc:spChg chg="mod">
          <ac:chgData name="김재윤" userId="ea84a480-8121-48c0-8b19-c78ddb664bf1" providerId="ADAL" clId="{0ED7F6C2-D825-4B45-B35B-FFA1AEB55FEF}" dt="2022-01-10T01:44:11.988" v="8055" actId="14100"/>
          <ac:spMkLst>
            <pc:docMk/>
            <pc:sldMk cId="2350310077" sldId="2125"/>
            <ac:spMk id="2" creationId="{3EC6E8D9-4F63-DE41-8835-FCF91A701635}"/>
          </ac:spMkLst>
        </pc:spChg>
        <pc:spChg chg="mod">
          <ac:chgData name="김재윤" userId="ea84a480-8121-48c0-8b19-c78ddb664bf1" providerId="ADAL" clId="{0ED7F6C2-D825-4B45-B35B-FFA1AEB55FEF}" dt="2022-01-09T13:22:37.891" v="5554" actId="20577"/>
          <ac:spMkLst>
            <pc:docMk/>
            <pc:sldMk cId="2350310077" sldId="2125"/>
            <ac:spMk id="3" creationId="{ED461A25-67E8-B344-B732-64FF606B2CFE}"/>
          </ac:spMkLst>
        </pc:spChg>
        <pc:picChg chg="add mod">
          <ac:chgData name="김재윤" userId="ea84a480-8121-48c0-8b19-c78ddb664bf1" providerId="ADAL" clId="{0ED7F6C2-D825-4B45-B35B-FFA1AEB55FEF}" dt="2022-01-09T13:23:56.612" v="5557" actId="1076"/>
          <ac:picMkLst>
            <pc:docMk/>
            <pc:sldMk cId="2350310077" sldId="2125"/>
            <ac:picMk id="4" creationId="{D1D63F89-B434-7E4F-9BF1-3A69F0B1D0EC}"/>
          </ac:picMkLst>
        </pc:picChg>
      </pc:sldChg>
      <pc:sldChg chg="addSp delSp modSp new mod">
        <pc:chgData name="김재윤" userId="ea84a480-8121-48c0-8b19-c78ddb664bf1" providerId="ADAL" clId="{0ED7F6C2-D825-4B45-B35B-FFA1AEB55FEF}" dt="2022-01-10T01:01:08.111" v="7928" actId="14100"/>
        <pc:sldMkLst>
          <pc:docMk/>
          <pc:sldMk cId="1497793887" sldId="2126"/>
        </pc:sldMkLst>
        <pc:spChg chg="mod">
          <ac:chgData name="김재윤" userId="ea84a480-8121-48c0-8b19-c78ddb664bf1" providerId="ADAL" clId="{0ED7F6C2-D825-4B45-B35B-FFA1AEB55FEF}" dt="2022-01-10T01:01:08.111" v="7928" actId="14100"/>
          <ac:spMkLst>
            <pc:docMk/>
            <pc:sldMk cId="1497793887" sldId="2126"/>
            <ac:spMk id="2" creationId="{AA375DDC-3E60-364C-90DA-301CCA705A94}"/>
          </ac:spMkLst>
        </pc:spChg>
        <pc:spChg chg="mod">
          <ac:chgData name="김재윤" userId="ea84a480-8121-48c0-8b19-c78ddb664bf1" providerId="ADAL" clId="{0ED7F6C2-D825-4B45-B35B-FFA1AEB55FEF}" dt="2022-01-09T13:21:54.869" v="5547" actId="21"/>
          <ac:spMkLst>
            <pc:docMk/>
            <pc:sldMk cId="1497793887" sldId="2126"/>
            <ac:spMk id="3" creationId="{9B7359FB-38F3-874F-9818-274AC06796EA}"/>
          </ac:spMkLst>
        </pc:spChg>
        <pc:spChg chg="del">
          <ac:chgData name="김재윤" userId="ea84a480-8121-48c0-8b19-c78ddb664bf1" providerId="ADAL" clId="{0ED7F6C2-D825-4B45-B35B-FFA1AEB55FEF}" dt="2022-01-09T13:21:49.249" v="5544"/>
          <ac:spMkLst>
            <pc:docMk/>
            <pc:sldMk cId="1497793887" sldId="2126"/>
            <ac:spMk id="4" creationId="{D7DBEB6D-320E-6540-9D3B-AD7B18437266}"/>
          </ac:spMkLst>
        </pc:spChg>
        <pc:picChg chg="add mod">
          <ac:chgData name="김재윤" userId="ea84a480-8121-48c0-8b19-c78ddb664bf1" providerId="ADAL" clId="{0ED7F6C2-D825-4B45-B35B-FFA1AEB55FEF}" dt="2022-01-09T13:21:49.249" v="5544"/>
          <ac:picMkLst>
            <pc:docMk/>
            <pc:sldMk cId="1497793887" sldId="2126"/>
            <ac:picMk id="5" creationId="{62616DBD-58A9-B44C-BC53-4EA9838427A6}"/>
          </ac:picMkLst>
        </pc:picChg>
      </pc:sldChg>
      <pc:sldChg chg="addSp delSp modSp add del mod">
        <pc:chgData name="김재윤" userId="ea84a480-8121-48c0-8b19-c78ddb664bf1" providerId="ADAL" clId="{0ED7F6C2-D825-4B45-B35B-FFA1AEB55FEF}" dt="2022-01-09T13:30:16.126" v="5874" actId="2696"/>
        <pc:sldMkLst>
          <pc:docMk/>
          <pc:sldMk cId="1408936749" sldId="2127"/>
        </pc:sldMkLst>
        <pc:spChg chg="mod">
          <ac:chgData name="김재윤" userId="ea84a480-8121-48c0-8b19-c78ddb664bf1" providerId="ADAL" clId="{0ED7F6C2-D825-4B45-B35B-FFA1AEB55FEF}" dt="2022-01-09T13:26:43.719" v="5602" actId="20577"/>
          <ac:spMkLst>
            <pc:docMk/>
            <pc:sldMk cId="1408936749" sldId="2127"/>
            <ac:spMk id="2" creationId="{3EC6E8D9-4F63-DE41-8835-FCF91A701635}"/>
          </ac:spMkLst>
        </pc:spChg>
        <pc:spChg chg="mod">
          <ac:chgData name="김재윤" userId="ea84a480-8121-48c0-8b19-c78ddb664bf1" providerId="ADAL" clId="{0ED7F6C2-D825-4B45-B35B-FFA1AEB55FEF}" dt="2022-01-09T13:29:15.338" v="5866" actId="20577"/>
          <ac:spMkLst>
            <pc:docMk/>
            <pc:sldMk cId="1408936749" sldId="2127"/>
            <ac:spMk id="3" creationId="{ED461A25-67E8-B344-B732-64FF606B2CFE}"/>
          </ac:spMkLst>
        </pc:spChg>
        <pc:spChg chg="add del mod">
          <ac:chgData name="김재윤" userId="ea84a480-8121-48c0-8b19-c78ddb664bf1" providerId="ADAL" clId="{0ED7F6C2-D825-4B45-B35B-FFA1AEB55FEF}" dt="2022-01-09T13:29:47.417" v="5869"/>
          <ac:spMkLst>
            <pc:docMk/>
            <pc:sldMk cId="1408936749" sldId="2127"/>
            <ac:spMk id="5" creationId="{58260C18-58FD-FF4B-A3B5-305822551075}"/>
          </ac:spMkLst>
        </pc:spChg>
        <pc:picChg chg="del">
          <ac:chgData name="김재윤" userId="ea84a480-8121-48c0-8b19-c78ddb664bf1" providerId="ADAL" clId="{0ED7F6C2-D825-4B45-B35B-FFA1AEB55FEF}" dt="2022-01-09T13:26:57.858" v="5603" actId="478"/>
          <ac:picMkLst>
            <pc:docMk/>
            <pc:sldMk cId="1408936749" sldId="2127"/>
            <ac:picMk id="4" creationId="{D1D63F89-B434-7E4F-9BF1-3A69F0B1D0EC}"/>
          </ac:picMkLst>
        </pc:picChg>
      </pc:sldChg>
      <pc:sldChg chg="addSp delSp modSp new mod">
        <pc:chgData name="김재윤" userId="ea84a480-8121-48c0-8b19-c78ddb664bf1" providerId="ADAL" clId="{0ED7F6C2-D825-4B45-B35B-FFA1AEB55FEF}" dt="2022-01-09T13:30:51.820" v="5877" actId="20577"/>
        <pc:sldMkLst>
          <pc:docMk/>
          <pc:sldMk cId="1321851092" sldId="2128"/>
        </pc:sldMkLst>
        <pc:spChg chg="mod">
          <ac:chgData name="김재윤" userId="ea84a480-8121-48c0-8b19-c78ddb664bf1" providerId="ADAL" clId="{0ED7F6C2-D825-4B45-B35B-FFA1AEB55FEF}" dt="2022-01-09T13:30:51.820" v="5877" actId="20577"/>
          <ac:spMkLst>
            <pc:docMk/>
            <pc:sldMk cId="1321851092" sldId="2128"/>
            <ac:spMk id="2" creationId="{FC9F020A-7B47-A64C-8C07-39DCD54684DA}"/>
          </ac:spMkLst>
        </pc:spChg>
        <pc:spChg chg="mod">
          <ac:chgData name="김재윤" userId="ea84a480-8121-48c0-8b19-c78ddb664bf1" providerId="ADAL" clId="{0ED7F6C2-D825-4B45-B35B-FFA1AEB55FEF}" dt="2022-01-09T13:30:13.798" v="5873"/>
          <ac:spMkLst>
            <pc:docMk/>
            <pc:sldMk cId="1321851092" sldId="2128"/>
            <ac:spMk id="3" creationId="{5355F672-FF8F-424A-BF87-E80CCFA2AF74}"/>
          </ac:spMkLst>
        </pc:spChg>
        <pc:spChg chg="del">
          <ac:chgData name="김재윤" userId="ea84a480-8121-48c0-8b19-c78ddb664bf1" providerId="ADAL" clId="{0ED7F6C2-D825-4B45-B35B-FFA1AEB55FEF}" dt="2022-01-09T13:30:37.599" v="5875"/>
          <ac:spMkLst>
            <pc:docMk/>
            <pc:sldMk cId="1321851092" sldId="2128"/>
            <ac:spMk id="4" creationId="{3AC96652-C392-B64A-9F94-1A54E3281A6D}"/>
          </ac:spMkLst>
        </pc:spChg>
        <pc:picChg chg="add mod">
          <ac:chgData name="김재윤" userId="ea84a480-8121-48c0-8b19-c78ddb664bf1" providerId="ADAL" clId="{0ED7F6C2-D825-4B45-B35B-FFA1AEB55FEF}" dt="2022-01-09T13:30:42.303" v="5876" actId="14100"/>
          <ac:picMkLst>
            <pc:docMk/>
            <pc:sldMk cId="1321851092" sldId="2128"/>
            <ac:picMk id="5" creationId="{CA096947-C718-2545-8A65-631091342541}"/>
          </ac:picMkLst>
        </pc:picChg>
      </pc:sldChg>
      <pc:sldChg chg="modSp new mod">
        <pc:chgData name="김재윤" userId="ea84a480-8121-48c0-8b19-c78ddb664bf1" providerId="ADAL" clId="{0ED7F6C2-D825-4B45-B35B-FFA1AEB55FEF}" dt="2022-01-09T13:49:24.809" v="6303" actId="15"/>
        <pc:sldMkLst>
          <pc:docMk/>
          <pc:sldMk cId="957271251" sldId="2129"/>
        </pc:sldMkLst>
        <pc:spChg chg="mod">
          <ac:chgData name="김재윤" userId="ea84a480-8121-48c0-8b19-c78ddb664bf1" providerId="ADAL" clId="{0ED7F6C2-D825-4B45-B35B-FFA1AEB55FEF}" dt="2022-01-09T13:31:30.866" v="5888" actId="20577"/>
          <ac:spMkLst>
            <pc:docMk/>
            <pc:sldMk cId="957271251" sldId="2129"/>
            <ac:spMk id="2" creationId="{3FBA461E-57EB-B04D-93F2-B6524A66D3B8}"/>
          </ac:spMkLst>
        </pc:spChg>
        <pc:spChg chg="mod">
          <ac:chgData name="김재윤" userId="ea84a480-8121-48c0-8b19-c78ddb664bf1" providerId="ADAL" clId="{0ED7F6C2-D825-4B45-B35B-FFA1AEB55FEF}" dt="2022-01-09T13:49:24.809" v="6303" actId="15"/>
          <ac:spMkLst>
            <pc:docMk/>
            <pc:sldMk cId="957271251" sldId="2129"/>
            <ac:spMk id="3" creationId="{7C630107-D25B-8B43-990F-3278F003385D}"/>
          </ac:spMkLst>
        </pc:spChg>
      </pc:sldChg>
      <pc:sldChg chg="addSp modSp new mod">
        <pc:chgData name="김재윤" userId="ea84a480-8121-48c0-8b19-c78ddb664bf1" providerId="ADAL" clId="{0ED7F6C2-D825-4B45-B35B-FFA1AEB55FEF}" dt="2022-01-09T13:56:48.799" v="6596" actId="1037"/>
        <pc:sldMkLst>
          <pc:docMk/>
          <pc:sldMk cId="1477117446" sldId="2130"/>
        </pc:sldMkLst>
        <pc:spChg chg="mod">
          <ac:chgData name="김재윤" userId="ea84a480-8121-48c0-8b19-c78ddb664bf1" providerId="ADAL" clId="{0ED7F6C2-D825-4B45-B35B-FFA1AEB55FEF}" dt="2022-01-09T13:32:00.744" v="5924" actId="20577"/>
          <ac:spMkLst>
            <pc:docMk/>
            <pc:sldMk cId="1477117446" sldId="2130"/>
            <ac:spMk id="2" creationId="{D2629459-F67F-FC4A-9C6B-2085E1C385F9}"/>
          </ac:spMkLst>
        </pc:spChg>
        <pc:spChg chg="mod">
          <ac:chgData name="김재윤" userId="ea84a480-8121-48c0-8b19-c78ddb664bf1" providerId="ADAL" clId="{0ED7F6C2-D825-4B45-B35B-FFA1AEB55FEF}" dt="2022-01-09T13:56:15.866" v="6586" actId="20577"/>
          <ac:spMkLst>
            <pc:docMk/>
            <pc:sldMk cId="1477117446" sldId="2130"/>
            <ac:spMk id="3" creationId="{7DC6D593-1B4F-6A42-B481-BDF8C604C39F}"/>
          </ac:spMkLst>
        </pc:spChg>
        <pc:picChg chg="add mod">
          <ac:chgData name="김재윤" userId="ea84a480-8121-48c0-8b19-c78ddb664bf1" providerId="ADAL" clId="{0ED7F6C2-D825-4B45-B35B-FFA1AEB55FEF}" dt="2022-01-09T13:56:48.799" v="6596" actId="1037"/>
          <ac:picMkLst>
            <pc:docMk/>
            <pc:sldMk cId="1477117446" sldId="2130"/>
            <ac:picMk id="4" creationId="{BBC2C3C7-6B9E-BA45-85BE-6982DBAA5A42}"/>
          </ac:picMkLst>
        </pc:picChg>
      </pc:sldChg>
      <pc:sldChg chg="modSp new del mod">
        <pc:chgData name="김재윤" userId="ea84a480-8121-48c0-8b19-c78ddb664bf1" providerId="ADAL" clId="{0ED7F6C2-D825-4B45-B35B-FFA1AEB55FEF}" dt="2022-01-09T14:11:59.157" v="7120" actId="2696"/>
        <pc:sldMkLst>
          <pc:docMk/>
          <pc:sldMk cId="1124025236" sldId="2131"/>
        </pc:sldMkLst>
        <pc:spChg chg="mod">
          <ac:chgData name="김재윤" userId="ea84a480-8121-48c0-8b19-c78ddb664bf1" providerId="ADAL" clId="{0ED7F6C2-D825-4B45-B35B-FFA1AEB55FEF}" dt="2022-01-09T14:03:49.620" v="6850" actId="20577"/>
          <ac:spMkLst>
            <pc:docMk/>
            <pc:sldMk cId="1124025236" sldId="2131"/>
            <ac:spMk id="2" creationId="{B55F5E6F-4641-5D49-B4F9-F8EA914484A2}"/>
          </ac:spMkLst>
        </pc:spChg>
        <pc:spChg chg="mod">
          <ac:chgData name="김재윤" userId="ea84a480-8121-48c0-8b19-c78ddb664bf1" providerId="ADAL" clId="{0ED7F6C2-D825-4B45-B35B-FFA1AEB55FEF}" dt="2022-01-09T14:09:35.446" v="7115" actId="20577"/>
          <ac:spMkLst>
            <pc:docMk/>
            <pc:sldMk cId="1124025236" sldId="2131"/>
            <ac:spMk id="3" creationId="{A8695147-A744-4A4B-A16D-06758AC4159B}"/>
          </ac:spMkLst>
        </pc:spChg>
      </pc:sldChg>
      <pc:sldChg chg="modSp new del mod">
        <pc:chgData name="김재윤" userId="ea84a480-8121-48c0-8b19-c78ddb664bf1" providerId="ADAL" clId="{0ED7F6C2-D825-4B45-B35B-FFA1AEB55FEF}" dt="2022-01-09T14:22:23.686" v="7450" actId="2696"/>
        <pc:sldMkLst>
          <pc:docMk/>
          <pc:sldMk cId="2279048022" sldId="2132"/>
        </pc:sldMkLst>
        <pc:spChg chg="mod">
          <ac:chgData name="김재윤" userId="ea84a480-8121-48c0-8b19-c78ddb664bf1" providerId="ADAL" clId="{0ED7F6C2-D825-4B45-B35B-FFA1AEB55FEF}" dt="2022-01-09T14:21:53.548" v="7447" actId="20577"/>
          <ac:spMkLst>
            <pc:docMk/>
            <pc:sldMk cId="2279048022" sldId="2132"/>
            <ac:spMk id="2" creationId="{2337A8F9-0466-3846-9429-BB649CADD280}"/>
          </ac:spMkLst>
        </pc:spChg>
      </pc:sldChg>
      <pc:sldChg chg="modSp new mod">
        <pc:chgData name="김재윤" userId="ea84a480-8121-48c0-8b19-c78ddb664bf1" providerId="ADAL" clId="{0ED7F6C2-D825-4B45-B35B-FFA1AEB55FEF}" dt="2022-01-10T01:55:32.434" v="8648" actId="20577"/>
        <pc:sldMkLst>
          <pc:docMk/>
          <pc:sldMk cId="3703319520" sldId="2133"/>
        </pc:sldMkLst>
        <pc:spChg chg="mod">
          <ac:chgData name="김재윤" userId="ea84a480-8121-48c0-8b19-c78ddb664bf1" providerId="ADAL" clId="{0ED7F6C2-D825-4B45-B35B-FFA1AEB55FEF}" dt="2022-01-09T13:34:57.380" v="6026" actId="20577"/>
          <ac:spMkLst>
            <pc:docMk/>
            <pc:sldMk cId="3703319520" sldId="2133"/>
            <ac:spMk id="2" creationId="{CA583762-98B8-EC4F-B79D-383C9F88CC49}"/>
          </ac:spMkLst>
        </pc:spChg>
        <pc:spChg chg="mod">
          <ac:chgData name="김재윤" userId="ea84a480-8121-48c0-8b19-c78ddb664bf1" providerId="ADAL" clId="{0ED7F6C2-D825-4B45-B35B-FFA1AEB55FEF}" dt="2022-01-10T01:55:32.434" v="8648" actId="20577"/>
          <ac:spMkLst>
            <pc:docMk/>
            <pc:sldMk cId="3703319520" sldId="2133"/>
            <ac:spMk id="3" creationId="{CE94484F-B138-444E-B835-87847DD64BBC}"/>
          </ac:spMkLst>
        </pc:spChg>
      </pc:sldChg>
      <pc:sldChg chg="delSp modSp add mod">
        <pc:chgData name="김재윤" userId="ea84a480-8121-48c0-8b19-c78ddb664bf1" providerId="ADAL" clId="{0ED7F6C2-D825-4B45-B35B-FFA1AEB55FEF}" dt="2022-01-09T14:00:19.724" v="6797" actId="20577"/>
        <pc:sldMkLst>
          <pc:docMk/>
          <pc:sldMk cId="3395746440" sldId="2134"/>
        </pc:sldMkLst>
        <pc:spChg chg="mod">
          <ac:chgData name="김재윤" userId="ea84a480-8121-48c0-8b19-c78ddb664bf1" providerId="ADAL" clId="{0ED7F6C2-D825-4B45-B35B-FFA1AEB55FEF}" dt="2022-01-09T14:00:19.724" v="6797" actId="20577"/>
          <ac:spMkLst>
            <pc:docMk/>
            <pc:sldMk cId="3395746440" sldId="2134"/>
            <ac:spMk id="3" creationId="{7DC6D593-1B4F-6A42-B481-BDF8C604C39F}"/>
          </ac:spMkLst>
        </pc:spChg>
        <pc:picChg chg="del">
          <ac:chgData name="김재윤" userId="ea84a480-8121-48c0-8b19-c78ddb664bf1" providerId="ADAL" clId="{0ED7F6C2-D825-4B45-B35B-FFA1AEB55FEF}" dt="2022-01-09T13:58:25.803" v="6642" actId="478"/>
          <ac:picMkLst>
            <pc:docMk/>
            <pc:sldMk cId="3395746440" sldId="2134"/>
            <ac:picMk id="4" creationId="{BBC2C3C7-6B9E-BA45-85BE-6982DBAA5A42}"/>
          </ac:picMkLst>
        </pc:picChg>
      </pc:sldChg>
      <pc:sldChg chg="addSp delSp modSp add mod">
        <pc:chgData name="김재윤" userId="ea84a480-8121-48c0-8b19-c78ddb664bf1" providerId="ADAL" clId="{0ED7F6C2-D825-4B45-B35B-FFA1AEB55FEF}" dt="2022-01-09T14:03:23.993" v="6847"/>
        <pc:sldMkLst>
          <pc:docMk/>
          <pc:sldMk cId="548622366" sldId="2135"/>
        </pc:sldMkLst>
        <pc:spChg chg="mod">
          <ac:chgData name="김재윤" userId="ea84a480-8121-48c0-8b19-c78ddb664bf1" providerId="ADAL" clId="{0ED7F6C2-D825-4B45-B35B-FFA1AEB55FEF}" dt="2022-01-09T14:02:40.219" v="6845" actId="20577"/>
          <ac:spMkLst>
            <pc:docMk/>
            <pc:sldMk cId="548622366" sldId="2135"/>
            <ac:spMk id="2" creationId="{D2629459-F67F-FC4A-9C6B-2085E1C385F9}"/>
          </ac:spMkLst>
        </pc:spChg>
        <pc:spChg chg="del mod">
          <ac:chgData name="김재윤" userId="ea84a480-8121-48c0-8b19-c78ddb664bf1" providerId="ADAL" clId="{0ED7F6C2-D825-4B45-B35B-FFA1AEB55FEF}" dt="2022-01-09T14:03:23.993" v="6847"/>
          <ac:spMkLst>
            <pc:docMk/>
            <pc:sldMk cId="548622366" sldId="2135"/>
            <ac:spMk id="3" creationId="{7DC6D593-1B4F-6A42-B481-BDF8C604C39F}"/>
          </ac:spMkLst>
        </pc:spChg>
        <pc:picChg chg="add mod">
          <ac:chgData name="김재윤" userId="ea84a480-8121-48c0-8b19-c78ddb664bf1" providerId="ADAL" clId="{0ED7F6C2-D825-4B45-B35B-FFA1AEB55FEF}" dt="2022-01-09T14:03:23.993" v="6847"/>
          <ac:picMkLst>
            <pc:docMk/>
            <pc:sldMk cId="548622366" sldId="2135"/>
            <ac:picMk id="4" creationId="{ED967B01-A22E-9D4F-9C31-A6C507C78E7F}"/>
          </ac:picMkLst>
        </pc:picChg>
      </pc:sldChg>
      <pc:sldChg chg="addSp delSp modSp new mod">
        <pc:chgData name="김재윤" userId="ea84a480-8121-48c0-8b19-c78ddb664bf1" providerId="ADAL" clId="{0ED7F6C2-D825-4B45-B35B-FFA1AEB55FEF}" dt="2022-01-09T14:45:03.296" v="7791" actId="1076"/>
        <pc:sldMkLst>
          <pc:docMk/>
          <pc:sldMk cId="1147553375" sldId="2136"/>
        </pc:sldMkLst>
        <pc:spChg chg="mod">
          <ac:chgData name="김재윤" userId="ea84a480-8121-48c0-8b19-c78ddb664bf1" providerId="ADAL" clId="{0ED7F6C2-D825-4B45-B35B-FFA1AEB55FEF}" dt="2022-01-09T14:11:56.762" v="7119"/>
          <ac:spMkLst>
            <pc:docMk/>
            <pc:sldMk cId="1147553375" sldId="2136"/>
            <ac:spMk id="2" creationId="{3C39079A-7081-0547-8F43-C6AFAD8C0526}"/>
          </ac:spMkLst>
        </pc:spChg>
        <pc:spChg chg="mod">
          <ac:chgData name="김재윤" userId="ea84a480-8121-48c0-8b19-c78ddb664bf1" providerId="ADAL" clId="{0ED7F6C2-D825-4B45-B35B-FFA1AEB55FEF}" dt="2022-01-09T14:10:43.479" v="7117"/>
          <ac:spMkLst>
            <pc:docMk/>
            <pc:sldMk cId="1147553375" sldId="2136"/>
            <ac:spMk id="3" creationId="{009FDDDC-F7FF-CE4F-9199-FA0FEBD07EE8}"/>
          </ac:spMkLst>
        </pc:spChg>
        <pc:spChg chg="del">
          <ac:chgData name="김재윤" userId="ea84a480-8121-48c0-8b19-c78ddb664bf1" providerId="ADAL" clId="{0ED7F6C2-D825-4B45-B35B-FFA1AEB55FEF}" dt="2022-01-09T14:11:35.349" v="7118"/>
          <ac:spMkLst>
            <pc:docMk/>
            <pc:sldMk cId="1147553375" sldId="2136"/>
            <ac:spMk id="4" creationId="{D057999D-7548-D34D-A4B1-9DD0C59FE81C}"/>
          </ac:spMkLst>
        </pc:spChg>
        <pc:spChg chg="add del mod">
          <ac:chgData name="김재윤" userId="ea84a480-8121-48c0-8b19-c78ddb664bf1" providerId="ADAL" clId="{0ED7F6C2-D825-4B45-B35B-FFA1AEB55FEF}" dt="2022-01-09T14:14:04.723" v="7122"/>
          <ac:spMkLst>
            <pc:docMk/>
            <pc:sldMk cId="1147553375" sldId="2136"/>
            <ac:spMk id="6" creationId="{D0B31102-EC4A-A14C-A51A-323D30B15B26}"/>
          </ac:spMkLst>
        </pc:spChg>
        <pc:picChg chg="add mod">
          <ac:chgData name="김재윤" userId="ea84a480-8121-48c0-8b19-c78ddb664bf1" providerId="ADAL" clId="{0ED7F6C2-D825-4B45-B35B-FFA1AEB55FEF}" dt="2022-01-09T14:45:03.296" v="7791" actId="1076"/>
          <ac:picMkLst>
            <pc:docMk/>
            <pc:sldMk cId="1147553375" sldId="2136"/>
            <ac:picMk id="5" creationId="{519C3DEB-FB5B-F448-B9EC-CF6C12EE5C95}"/>
          </ac:picMkLst>
        </pc:picChg>
      </pc:sldChg>
      <pc:sldChg chg="addSp delSp modSp add del mod">
        <pc:chgData name="김재윤" userId="ea84a480-8121-48c0-8b19-c78ddb664bf1" providerId="ADAL" clId="{0ED7F6C2-D825-4B45-B35B-FFA1AEB55FEF}" dt="2022-01-09T14:16:48.065" v="7249" actId="2696"/>
        <pc:sldMkLst>
          <pc:docMk/>
          <pc:sldMk cId="1207433889" sldId="2137"/>
        </pc:sldMkLst>
        <pc:spChg chg="mod">
          <ac:chgData name="김재윤" userId="ea84a480-8121-48c0-8b19-c78ddb664bf1" providerId="ADAL" clId="{0ED7F6C2-D825-4B45-B35B-FFA1AEB55FEF}" dt="2022-01-09T14:16:14.769" v="7239" actId="20577"/>
          <ac:spMkLst>
            <pc:docMk/>
            <pc:sldMk cId="1207433889" sldId="2137"/>
            <ac:spMk id="2" creationId="{3C39079A-7081-0547-8F43-C6AFAD8C0526}"/>
          </ac:spMkLst>
        </pc:spChg>
        <pc:spChg chg="del mod">
          <ac:chgData name="김재윤" userId="ea84a480-8121-48c0-8b19-c78ddb664bf1" providerId="ADAL" clId="{0ED7F6C2-D825-4B45-B35B-FFA1AEB55FEF}" dt="2022-01-09T14:14:55.353" v="7180"/>
          <ac:spMkLst>
            <pc:docMk/>
            <pc:sldMk cId="1207433889" sldId="2137"/>
            <ac:spMk id="3" creationId="{009FDDDC-F7FF-CE4F-9199-FA0FEBD07EE8}"/>
          </ac:spMkLst>
        </pc:spChg>
        <pc:spChg chg="add mod">
          <ac:chgData name="김재윤" userId="ea84a480-8121-48c0-8b19-c78ddb664bf1" providerId="ADAL" clId="{0ED7F6C2-D825-4B45-B35B-FFA1AEB55FEF}" dt="2022-01-09T14:14:57.964" v="7181" actId="478"/>
          <ac:spMkLst>
            <pc:docMk/>
            <pc:sldMk cId="1207433889" sldId="2137"/>
            <ac:spMk id="7" creationId="{CCC75290-D92D-F140-A4E6-71F32C55B0C1}"/>
          </ac:spMkLst>
        </pc:spChg>
        <pc:spChg chg="add mod">
          <ac:chgData name="김재윤" userId="ea84a480-8121-48c0-8b19-c78ddb664bf1" providerId="ADAL" clId="{0ED7F6C2-D825-4B45-B35B-FFA1AEB55FEF}" dt="2022-01-09T14:16:16.990" v="7240" actId="478"/>
          <ac:spMkLst>
            <pc:docMk/>
            <pc:sldMk cId="1207433889" sldId="2137"/>
            <ac:spMk id="9" creationId="{206EC0FC-78B9-B74B-BF75-0AB13A53137D}"/>
          </ac:spMkLst>
        </pc:spChg>
        <pc:picChg chg="add del mod">
          <ac:chgData name="김재윤" userId="ea84a480-8121-48c0-8b19-c78ddb664bf1" providerId="ADAL" clId="{0ED7F6C2-D825-4B45-B35B-FFA1AEB55FEF}" dt="2022-01-09T14:16:16.990" v="7240" actId="478"/>
          <ac:picMkLst>
            <pc:docMk/>
            <pc:sldMk cId="1207433889" sldId="2137"/>
            <ac:picMk id="4" creationId="{63915716-E2E7-8349-B1AE-7874E318A5AE}"/>
          </ac:picMkLst>
        </pc:picChg>
        <pc:picChg chg="del">
          <ac:chgData name="김재윤" userId="ea84a480-8121-48c0-8b19-c78ddb664bf1" providerId="ADAL" clId="{0ED7F6C2-D825-4B45-B35B-FFA1AEB55FEF}" dt="2022-01-09T14:14:57.964" v="7181" actId="478"/>
          <ac:picMkLst>
            <pc:docMk/>
            <pc:sldMk cId="1207433889" sldId="2137"/>
            <ac:picMk id="5" creationId="{519C3DEB-FB5B-F448-B9EC-CF6C12EE5C95}"/>
          </ac:picMkLst>
        </pc:picChg>
      </pc:sldChg>
      <pc:sldChg chg="add del">
        <pc:chgData name="김재윤" userId="ea84a480-8121-48c0-8b19-c78ddb664bf1" providerId="ADAL" clId="{0ED7F6C2-D825-4B45-B35B-FFA1AEB55FEF}" dt="2022-01-09T14:14:31.727" v="7133"/>
        <pc:sldMkLst>
          <pc:docMk/>
          <pc:sldMk cId="693040670" sldId="2138"/>
        </pc:sldMkLst>
      </pc:sldChg>
      <pc:sldChg chg="add del">
        <pc:chgData name="김재윤" userId="ea84a480-8121-48c0-8b19-c78ddb664bf1" providerId="ADAL" clId="{0ED7F6C2-D825-4B45-B35B-FFA1AEB55FEF}" dt="2022-01-09T14:14:43.506" v="7179"/>
        <pc:sldMkLst>
          <pc:docMk/>
          <pc:sldMk cId="3050655408" sldId="2138"/>
        </pc:sldMkLst>
      </pc:sldChg>
      <pc:sldChg chg="addSp delSp modSp new mod ord">
        <pc:chgData name="김재윤" userId="ea84a480-8121-48c0-8b19-c78ddb664bf1" providerId="ADAL" clId="{0ED7F6C2-D825-4B45-B35B-FFA1AEB55FEF}" dt="2022-01-10T01:45:03.729" v="8091" actId="20577"/>
        <pc:sldMkLst>
          <pc:docMk/>
          <pc:sldMk cId="3176838991" sldId="2138"/>
        </pc:sldMkLst>
        <pc:spChg chg="mod">
          <ac:chgData name="김재윤" userId="ea84a480-8121-48c0-8b19-c78ddb664bf1" providerId="ADAL" clId="{0ED7F6C2-D825-4B45-B35B-FFA1AEB55FEF}" dt="2022-01-10T01:44:57.362" v="8086" actId="20577"/>
          <ac:spMkLst>
            <pc:docMk/>
            <pc:sldMk cId="3176838991" sldId="2138"/>
            <ac:spMk id="2" creationId="{B5DBD1C1-850B-0440-A119-06A6CEF25F5B}"/>
          </ac:spMkLst>
        </pc:spChg>
        <pc:spChg chg="mod">
          <ac:chgData name="김재윤" userId="ea84a480-8121-48c0-8b19-c78ddb664bf1" providerId="ADAL" clId="{0ED7F6C2-D825-4B45-B35B-FFA1AEB55FEF}" dt="2022-01-10T01:45:03.729" v="8091" actId="20577"/>
          <ac:spMkLst>
            <pc:docMk/>
            <pc:sldMk cId="3176838991" sldId="2138"/>
            <ac:spMk id="3" creationId="{3D6395EE-7F9C-5147-B658-2F3BDCF8E226}"/>
          </ac:spMkLst>
        </pc:spChg>
        <pc:picChg chg="add del mod">
          <ac:chgData name="김재윤" userId="ea84a480-8121-48c0-8b19-c78ddb664bf1" providerId="ADAL" clId="{0ED7F6C2-D825-4B45-B35B-FFA1AEB55FEF}" dt="2022-01-09T14:17:42.600" v="7298" actId="478"/>
          <ac:picMkLst>
            <pc:docMk/>
            <pc:sldMk cId="3176838991" sldId="2138"/>
            <ac:picMk id="4" creationId="{32296B7E-924C-4F4E-A955-01DE842CFC79}"/>
          </ac:picMkLst>
        </pc:picChg>
        <pc:picChg chg="add mod">
          <ac:chgData name="김재윤" userId="ea84a480-8121-48c0-8b19-c78ddb664bf1" providerId="ADAL" clId="{0ED7F6C2-D825-4B45-B35B-FFA1AEB55FEF}" dt="2022-01-09T14:18:26.688" v="7323" actId="1076"/>
          <ac:picMkLst>
            <pc:docMk/>
            <pc:sldMk cId="3176838991" sldId="2138"/>
            <ac:picMk id="5" creationId="{921183B7-AD55-004C-BE4D-E80248C520B7}"/>
          </ac:picMkLst>
        </pc:picChg>
      </pc:sldChg>
      <pc:sldChg chg="addSp delSp modSp add mod ord">
        <pc:chgData name="김재윤" userId="ea84a480-8121-48c0-8b19-c78ddb664bf1" providerId="ADAL" clId="{0ED7F6C2-D825-4B45-B35B-FFA1AEB55FEF}" dt="2022-01-10T01:45:20" v="8117" actId="20577"/>
        <pc:sldMkLst>
          <pc:docMk/>
          <pc:sldMk cId="3434133875" sldId="2139"/>
        </pc:sldMkLst>
        <pc:spChg chg="mod">
          <ac:chgData name="김재윤" userId="ea84a480-8121-48c0-8b19-c78ddb664bf1" providerId="ADAL" clId="{0ED7F6C2-D825-4B45-B35B-FFA1AEB55FEF}" dt="2022-01-10T01:45:20" v="8117" actId="20577"/>
          <ac:spMkLst>
            <pc:docMk/>
            <pc:sldMk cId="3434133875" sldId="2139"/>
            <ac:spMk id="2" creationId="{B5DBD1C1-850B-0440-A119-06A6CEF25F5B}"/>
          </ac:spMkLst>
        </pc:spChg>
        <pc:spChg chg="mod">
          <ac:chgData name="김재윤" userId="ea84a480-8121-48c0-8b19-c78ddb664bf1" providerId="ADAL" clId="{0ED7F6C2-D825-4B45-B35B-FFA1AEB55FEF}" dt="2022-01-09T14:18:56.719" v="7361" actId="20577"/>
          <ac:spMkLst>
            <pc:docMk/>
            <pc:sldMk cId="3434133875" sldId="2139"/>
            <ac:spMk id="3" creationId="{3D6395EE-7F9C-5147-B658-2F3BDCF8E226}"/>
          </ac:spMkLst>
        </pc:spChg>
        <pc:picChg chg="add mod">
          <ac:chgData name="김재윤" userId="ea84a480-8121-48c0-8b19-c78ddb664bf1" providerId="ADAL" clId="{0ED7F6C2-D825-4B45-B35B-FFA1AEB55FEF}" dt="2022-01-09T14:19:23.822" v="7366" actId="1076"/>
          <ac:picMkLst>
            <pc:docMk/>
            <pc:sldMk cId="3434133875" sldId="2139"/>
            <ac:picMk id="4" creationId="{B1C783A7-E627-4748-B69E-01A54F54EEFA}"/>
          </ac:picMkLst>
        </pc:picChg>
        <pc:picChg chg="del">
          <ac:chgData name="김재윤" userId="ea84a480-8121-48c0-8b19-c78ddb664bf1" providerId="ADAL" clId="{0ED7F6C2-D825-4B45-B35B-FFA1AEB55FEF}" dt="2022-01-09T14:19:12.845" v="7362" actId="478"/>
          <ac:picMkLst>
            <pc:docMk/>
            <pc:sldMk cId="3434133875" sldId="2139"/>
            <ac:picMk id="5" creationId="{921183B7-AD55-004C-BE4D-E80248C520B7}"/>
          </ac:picMkLst>
        </pc:picChg>
      </pc:sldChg>
      <pc:sldChg chg="addSp delSp modSp new del mod">
        <pc:chgData name="김재윤" userId="ea84a480-8121-48c0-8b19-c78ddb664bf1" providerId="ADAL" clId="{0ED7F6C2-D825-4B45-B35B-FFA1AEB55FEF}" dt="2022-01-09T14:29:51.230" v="7634" actId="2696"/>
        <pc:sldMkLst>
          <pc:docMk/>
          <pc:sldMk cId="848528060" sldId="2140"/>
        </pc:sldMkLst>
        <pc:spChg chg="mod">
          <ac:chgData name="김재윤" userId="ea84a480-8121-48c0-8b19-c78ddb664bf1" providerId="ADAL" clId="{0ED7F6C2-D825-4B45-B35B-FFA1AEB55FEF}" dt="2022-01-09T14:24:56.752" v="7532" actId="20577"/>
          <ac:spMkLst>
            <pc:docMk/>
            <pc:sldMk cId="848528060" sldId="2140"/>
            <ac:spMk id="2" creationId="{6C19F929-48F3-2E4C-BA6B-1A44DFD75DED}"/>
          </ac:spMkLst>
        </pc:spChg>
        <pc:spChg chg="mod">
          <ac:chgData name="김재윤" userId="ea84a480-8121-48c0-8b19-c78ddb664bf1" providerId="ADAL" clId="{0ED7F6C2-D825-4B45-B35B-FFA1AEB55FEF}" dt="2022-01-09T14:22:48.497" v="7464" actId="20577"/>
          <ac:spMkLst>
            <pc:docMk/>
            <pc:sldMk cId="848528060" sldId="2140"/>
            <ac:spMk id="3" creationId="{DC4DADAB-7BA6-784C-A69A-F809279D163D}"/>
          </ac:spMkLst>
        </pc:spChg>
        <pc:spChg chg="add del mod">
          <ac:chgData name="김재윤" userId="ea84a480-8121-48c0-8b19-c78ddb664bf1" providerId="ADAL" clId="{0ED7F6C2-D825-4B45-B35B-FFA1AEB55FEF}" dt="2022-01-09T14:28:49.123" v="7614"/>
          <ac:spMkLst>
            <pc:docMk/>
            <pc:sldMk cId="848528060" sldId="2140"/>
            <ac:spMk id="4" creationId="{41237AB5-69E4-E04C-A5F5-AECD86C02923}"/>
          </ac:spMkLst>
        </pc:spChg>
        <pc:picChg chg="add del mod">
          <ac:chgData name="김재윤" userId="ea84a480-8121-48c0-8b19-c78ddb664bf1" providerId="ADAL" clId="{0ED7F6C2-D825-4B45-B35B-FFA1AEB55FEF}" dt="2022-01-09T14:29:09.429" v="7620" actId="21"/>
          <ac:picMkLst>
            <pc:docMk/>
            <pc:sldMk cId="848528060" sldId="2140"/>
            <ac:picMk id="5" creationId="{52E6BB34-459C-FA42-A06E-4EA2E47F15AA}"/>
          </ac:picMkLst>
        </pc:picChg>
        <pc:picChg chg="add mod">
          <ac:chgData name="김재윤" userId="ea84a480-8121-48c0-8b19-c78ddb664bf1" providerId="ADAL" clId="{0ED7F6C2-D825-4B45-B35B-FFA1AEB55FEF}" dt="2022-01-09T14:29:07.467" v="7618" actId="1076"/>
          <ac:picMkLst>
            <pc:docMk/>
            <pc:sldMk cId="848528060" sldId="2140"/>
            <ac:picMk id="6" creationId="{3BCDACA1-02D8-6F4F-97B0-55AE49E630E6}"/>
          </ac:picMkLst>
        </pc:picChg>
        <pc:picChg chg="add del mod">
          <ac:chgData name="김재윤" userId="ea84a480-8121-48c0-8b19-c78ddb664bf1" providerId="ADAL" clId="{0ED7F6C2-D825-4B45-B35B-FFA1AEB55FEF}" dt="2022-01-09T14:28:49.123" v="7614"/>
          <ac:picMkLst>
            <pc:docMk/>
            <pc:sldMk cId="848528060" sldId="2140"/>
            <ac:picMk id="7" creationId="{17DBFA1C-5C86-4C4C-80F3-D4B6D1D64230}"/>
          </ac:picMkLst>
        </pc:picChg>
      </pc:sldChg>
      <pc:sldChg chg="addSp delSp modSp new mod">
        <pc:chgData name="김재윤" userId="ea84a480-8121-48c0-8b19-c78ddb664bf1" providerId="ADAL" clId="{0ED7F6C2-D825-4B45-B35B-FFA1AEB55FEF}" dt="2022-01-09T14:27:57.881" v="7601" actId="1076"/>
        <pc:sldMkLst>
          <pc:docMk/>
          <pc:sldMk cId="1870700034" sldId="2141"/>
        </pc:sldMkLst>
        <pc:spChg chg="mod">
          <ac:chgData name="김재윤" userId="ea84a480-8121-48c0-8b19-c78ddb664bf1" providerId="ADAL" clId="{0ED7F6C2-D825-4B45-B35B-FFA1AEB55FEF}" dt="2022-01-09T14:25:04.239" v="7536" actId="20577"/>
          <ac:spMkLst>
            <pc:docMk/>
            <pc:sldMk cId="1870700034" sldId="2141"/>
            <ac:spMk id="2" creationId="{34DD95A2-BE77-3D48-A6B4-F6DE817C59FD}"/>
          </ac:spMkLst>
        </pc:spChg>
        <pc:spChg chg="mod">
          <ac:chgData name="김재윤" userId="ea84a480-8121-48c0-8b19-c78ddb664bf1" providerId="ADAL" clId="{0ED7F6C2-D825-4B45-B35B-FFA1AEB55FEF}" dt="2022-01-09T14:27:16.757" v="7589"/>
          <ac:spMkLst>
            <pc:docMk/>
            <pc:sldMk cId="1870700034" sldId="2141"/>
            <ac:spMk id="3" creationId="{556D5CAE-088B-9D40-9F4C-7E8A7256B732}"/>
          </ac:spMkLst>
        </pc:spChg>
        <pc:picChg chg="add mod">
          <ac:chgData name="김재윤" userId="ea84a480-8121-48c0-8b19-c78ddb664bf1" providerId="ADAL" clId="{0ED7F6C2-D825-4B45-B35B-FFA1AEB55FEF}" dt="2022-01-09T14:27:57.881" v="7601" actId="1076"/>
          <ac:picMkLst>
            <pc:docMk/>
            <pc:sldMk cId="1870700034" sldId="2141"/>
            <ac:picMk id="4" creationId="{B66383F5-6ACD-1544-88F1-6DE099645D6B}"/>
          </ac:picMkLst>
        </pc:picChg>
        <pc:picChg chg="add del mod">
          <ac:chgData name="김재윤" userId="ea84a480-8121-48c0-8b19-c78ddb664bf1" providerId="ADAL" clId="{0ED7F6C2-D825-4B45-B35B-FFA1AEB55FEF}" dt="2022-01-09T14:27:55.304" v="7600" actId="478"/>
          <ac:picMkLst>
            <pc:docMk/>
            <pc:sldMk cId="1870700034" sldId="2141"/>
            <ac:picMk id="5" creationId="{3F0D9150-2A4C-0446-B7BA-942ACB1E891B}"/>
          </ac:picMkLst>
        </pc:picChg>
      </pc:sldChg>
      <pc:sldChg chg="addSp delSp modSp new del mod">
        <pc:chgData name="김재윤" userId="ea84a480-8121-48c0-8b19-c78ddb664bf1" providerId="ADAL" clId="{0ED7F6C2-D825-4B45-B35B-FFA1AEB55FEF}" dt="2022-01-09T14:28:25.250" v="7608" actId="2696"/>
        <pc:sldMkLst>
          <pc:docMk/>
          <pc:sldMk cId="1194607804" sldId="2142"/>
        </pc:sldMkLst>
        <pc:spChg chg="mod">
          <ac:chgData name="김재윤" userId="ea84a480-8121-48c0-8b19-c78ddb664bf1" providerId="ADAL" clId="{0ED7F6C2-D825-4B45-B35B-FFA1AEB55FEF}" dt="2022-01-09T14:27:13.227" v="7588"/>
          <ac:spMkLst>
            <pc:docMk/>
            <pc:sldMk cId="1194607804" sldId="2142"/>
            <ac:spMk id="2" creationId="{0942EEC0-5999-1A4A-9C72-33DA0679ABDB}"/>
          </ac:spMkLst>
        </pc:spChg>
        <pc:spChg chg="mod">
          <ac:chgData name="김재윤" userId="ea84a480-8121-48c0-8b19-c78ddb664bf1" providerId="ADAL" clId="{0ED7F6C2-D825-4B45-B35B-FFA1AEB55FEF}" dt="2022-01-09T14:27:41.194" v="7597" actId="20577"/>
          <ac:spMkLst>
            <pc:docMk/>
            <pc:sldMk cId="1194607804" sldId="2142"/>
            <ac:spMk id="3" creationId="{1BDBD12C-0FED-8942-8ABC-607536FD4F98}"/>
          </ac:spMkLst>
        </pc:spChg>
        <pc:spChg chg="del">
          <ac:chgData name="김재윤" userId="ea84a480-8121-48c0-8b19-c78ddb664bf1" providerId="ADAL" clId="{0ED7F6C2-D825-4B45-B35B-FFA1AEB55FEF}" dt="2022-01-09T14:27:27.400" v="7593"/>
          <ac:spMkLst>
            <pc:docMk/>
            <pc:sldMk cId="1194607804" sldId="2142"/>
            <ac:spMk id="4" creationId="{A2173002-DE24-7747-9F1A-9396E57A8CA7}"/>
          </ac:spMkLst>
        </pc:spChg>
        <pc:picChg chg="add mod">
          <ac:chgData name="김재윤" userId="ea84a480-8121-48c0-8b19-c78ddb664bf1" providerId="ADAL" clId="{0ED7F6C2-D825-4B45-B35B-FFA1AEB55FEF}" dt="2022-01-09T14:27:32.804" v="7595" actId="1076"/>
          <ac:picMkLst>
            <pc:docMk/>
            <pc:sldMk cId="1194607804" sldId="2142"/>
            <ac:picMk id="5" creationId="{CC913112-2495-344E-B9F0-357BF03AC67F}"/>
          </ac:picMkLst>
        </pc:picChg>
        <pc:picChg chg="add mod">
          <ac:chgData name="김재윤" userId="ea84a480-8121-48c0-8b19-c78ddb664bf1" providerId="ADAL" clId="{0ED7F6C2-D825-4B45-B35B-FFA1AEB55FEF}" dt="2022-01-09T14:27:46.137" v="7599" actId="1076"/>
          <ac:picMkLst>
            <pc:docMk/>
            <pc:sldMk cId="1194607804" sldId="2142"/>
            <ac:picMk id="6" creationId="{F9C60210-5C0C-8249-B6D6-21DEF778174D}"/>
          </ac:picMkLst>
        </pc:picChg>
      </pc:sldChg>
      <pc:sldChg chg="addSp delSp modSp add mod">
        <pc:chgData name="김재윤" userId="ea84a480-8121-48c0-8b19-c78ddb664bf1" providerId="ADAL" clId="{0ED7F6C2-D825-4B45-B35B-FFA1AEB55FEF}" dt="2022-01-09T14:28:19.009" v="7607"/>
        <pc:sldMkLst>
          <pc:docMk/>
          <pc:sldMk cId="3099747897" sldId="2143"/>
        </pc:sldMkLst>
        <pc:spChg chg="mod">
          <ac:chgData name="김재윤" userId="ea84a480-8121-48c0-8b19-c78ddb664bf1" providerId="ADAL" clId="{0ED7F6C2-D825-4B45-B35B-FFA1AEB55FEF}" dt="2022-01-09T14:28:04.006" v="7604" actId="20577"/>
          <ac:spMkLst>
            <pc:docMk/>
            <pc:sldMk cId="3099747897" sldId="2143"/>
            <ac:spMk id="2" creationId="{34DD95A2-BE77-3D48-A6B4-F6DE817C59FD}"/>
          </ac:spMkLst>
        </pc:spChg>
        <pc:spChg chg="del mod">
          <ac:chgData name="김재윤" userId="ea84a480-8121-48c0-8b19-c78ddb664bf1" providerId="ADAL" clId="{0ED7F6C2-D825-4B45-B35B-FFA1AEB55FEF}" dt="2022-01-09T14:28:19.009" v="7607"/>
          <ac:spMkLst>
            <pc:docMk/>
            <pc:sldMk cId="3099747897" sldId="2143"/>
            <ac:spMk id="3" creationId="{556D5CAE-088B-9D40-9F4C-7E8A7256B732}"/>
          </ac:spMkLst>
        </pc:spChg>
        <pc:picChg chg="del">
          <ac:chgData name="김재윤" userId="ea84a480-8121-48c0-8b19-c78ddb664bf1" providerId="ADAL" clId="{0ED7F6C2-D825-4B45-B35B-FFA1AEB55FEF}" dt="2022-01-09T14:28:07.135" v="7605" actId="478"/>
          <ac:picMkLst>
            <pc:docMk/>
            <pc:sldMk cId="3099747897" sldId="2143"/>
            <ac:picMk id="4" creationId="{B66383F5-6ACD-1544-88F1-6DE099645D6B}"/>
          </ac:picMkLst>
        </pc:picChg>
        <pc:picChg chg="add mod">
          <ac:chgData name="김재윤" userId="ea84a480-8121-48c0-8b19-c78ddb664bf1" providerId="ADAL" clId="{0ED7F6C2-D825-4B45-B35B-FFA1AEB55FEF}" dt="2022-01-09T14:28:19.009" v="7607"/>
          <ac:picMkLst>
            <pc:docMk/>
            <pc:sldMk cId="3099747897" sldId="2143"/>
            <ac:picMk id="5" creationId="{9946264C-31B4-E449-AE96-7578D0CCF530}"/>
          </ac:picMkLst>
        </pc:picChg>
      </pc:sldChg>
      <pc:sldChg chg="addSp modSp new mod">
        <pc:chgData name="김재윤" userId="ea84a480-8121-48c0-8b19-c78ddb664bf1" providerId="ADAL" clId="{0ED7F6C2-D825-4B45-B35B-FFA1AEB55FEF}" dt="2022-01-09T14:45:54.705" v="7850" actId="1076"/>
        <pc:sldMkLst>
          <pc:docMk/>
          <pc:sldMk cId="498859584" sldId="2144"/>
        </pc:sldMkLst>
        <pc:spChg chg="mod">
          <ac:chgData name="김재윤" userId="ea84a480-8121-48c0-8b19-c78ddb664bf1" providerId="ADAL" clId="{0ED7F6C2-D825-4B45-B35B-FFA1AEB55FEF}" dt="2022-01-09T14:29:18.870" v="7624"/>
          <ac:spMkLst>
            <pc:docMk/>
            <pc:sldMk cId="498859584" sldId="2144"/>
            <ac:spMk id="2" creationId="{998C3D35-E280-2349-8201-D5263D4A9B70}"/>
          </ac:spMkLst>
        </pc:spChg>
        <pc:spChg chg="mod">
          <ac:chgData name="김재윤" userId="ea84a480-8121-48c0-8b19-c78ddb664bf1" providerId="ADAL" clId="{0ED7F6C2-D825-4B45-B35B-FFA1AEB55FEF}" dt="2022-01-09T14:45:51.321" v="7849" actId="20577"/>
          <ac:spMkLst>
            <pc:docMk/>
            <pc:sldMk cId="498859584" sldId="2144"/>
            <ac:spMk id="3" creationId="{FD59B261-8AE1-1747-831E-5F01E9FD7B32}"/>
          </ac:spMkLst>
        </pc:spChg>
        <pc:picChg chg="add mod">
          <ac:chgData name="김재윤" userId="ea84a480-8121-48c0-8b19-c78ddb664bf1" providerId="ADAL" clId="{0ED7F6C2-D825-4B45-B35B-FFA1AEB55FEF}" dt="2022-01-09T14:45:54.705" v="7850" actId="1076"/>
          <ac:picMkLst>
            <pc:docMk/>
            <pc:sldMk cId="498859584" sldId="2144"/>
            <ac:picMk id="4" creationId="{D62E74BF-9BD1-E646-A6E7-9826EAAF8FAB}"/>
          </ac:picMkLst>
        </pc:picChg>
        <pc:picChg chg="add mod">
          <ac:chgData name="김재윤" userId="ea84a480-8121-48c0-8b19-c78ddb664bf1" providerId="ADAL" clId="{0ED7F6C2-D825-4B45-B35B-FFA1AEB55FEF}" dt="2022-01-09T14:45:54.705" v="7850" actId="1076"/>
          <ac:picMkLst>
            <pc:docMk/>
            <pc:sldMk cId="498859584" sldId="2144"/>
            <ac:picMk id="5" creationId="{475A8876-0315-A643-9D2E-5EB363B8FE16}"/>
          </ac:picMkLst>
        </pc:picChg>
      </pc:sldChg>
      <pc:sldChg chg="modSp new del">
        <pc:chgData name="김재윤" userId="ea84a480-8121-48c0-8b19-c78ddb664bf1" providerId="ADAL" clId="{0ED7F6C2-D825-4B45-B35B-FFA1AEB55FEF}" dt="2022-01-09T14:29:08.846" v="7619" actId="680"/>
        <pc:sldMkLst>
          <pc:docMk/>
          <pc:sldMk cId="2074383923" sldId="2144"/>
        </pc:sldMkLst>
        <pc:spChg chg="mod">
          <ac:chgData name="김재윤" userId="ea84a480-8121-48c0-8b19-c78ddb664bf1" providerId="ADAL" clId="{0ED7F6C2-D825-4B45-B35B-FFA1AEB55FEF}" dt="2022-01-09T14:29:01.523" v="7616"/>
          <ac:spMkLst>
            <pc:docMk/>
            <pc:sldMk cId="2074383923" sldId="2144"/>
            <ac:spMk id="2" creationId="{7518455A-6530-544B-B26F-6663B222728E}"/>
          </ac:spMkLst>
        </pc:spChg>
      </pc:sldChg>
      <pc:sldChg chg="new del">
        <pc:chgData name="김재윤" userId="ea84a480-8121-48c0-8b19-c78ddb664bf1" providerId="ADAL" clId="{0ED7F6C2-D825-4B45-B35B-FFA1AEB55FEF}" dt="2022-01-09T14:29:12.762" v="7622" actId="680"/>
        <pc:sldMkLst>
          <pc:docMk/>
          <pc:sldMk cId="3057855640" sldId="2144"/>
        </pc:sldMkLst>
      </pc:sldChg>
      <pc:sldChg chg="addSp delSp modSp new del mod">
        <pc:chgData name="김재윤" userId="ea84a480-8121-48c0-8b19-c78ddb664bf1" providerId="ADAL" clId="{0ED7F6C2-D825-4B45-B35B-FFA1AEB55FEF}" dt="2022-01-10T01:59:41.421" v="8715" actId="2696"/>
        <pc:sldMkLst>
          <pc:docMk/>
          <pc:sldMk cId="1674841747" sldId="2145"/>
        </pc:sldMkLst>
        <pc:spChg chg="mod">
          <ac:chgData name="김재윤" userId="ea84a480-8121-48c0-8b19-c78ddb664bf1" providerId="ADAL" clId="{0ED7F6C2-D825-4B45-B35B-FFA1AEB55FEF}" dt="2022-01-10T01:55:57.640" v="8677" actId="20577"/>
          <ac:spMkLst>
            <pc:docMk/>
            <pc:sldMk cId="1674841747" sldId="2145"/>
            <ac:spMk id="2" creationId="{CB0BFE57-B65C-2C44-B5DD-70EEDC0676F7}"/>
          </ac:spMkLst>
        </pc:spChg>
        <pc:spChg chg="del">
          <ac:chgData name="김재윤" userId="ea84a480-8121-48c0-8b19-c78ddb664bf1" providerId="ADAL" clId="{0ED7F6C2-D825-4B45-B35B-FFA1AEB55FEF}" dt="2022-01-10T01:58:00.267" v="8710"/>
          <ac:spMkLst>
            <pc:docMk/>
            <pc:sldMk cId="1674841747" sldId="2145"/>
            <ac:spMk id="3" creationId="{EE34CF89-6938-A140-AB2E-F272A754FC1F}"/>
          </ac:spMkLst>
        </pc:spChg>
        <pc:spChg chg="add mod">
          <ac:chgData name="김재윤" userId="ea84a480-8121-48c0-8b19-c78ddb664bf1" providerId="ADAL" clId="{0ED7F6C2-D825-4B45-B35B-FFA1AEB55FEF}" dt="2022-01-10T01:59:16.887" v="8712" actId="21"/>
          <ac:spMkLst>
            <pc:docMk/>
            <pc:sldMk cId="1674841747" sldId="2145"/>
            <ac:spMk id="6" creationId="{7A5010B1-49D6-6D45-91BE-09F0A903DA41}"/>
          </ac:spMkLst>
        </pc:spChg>
        <pc:picChg chg="add del mod">
          <ac:chgData name="김재윤" userId="ea84a480-8121-48c0-8b19-c78ddb664bf1" providerId="ADAL" clId="{0ED7F6C2-D825-4B45-B35B-FFA1AEB55FEF}" dt="2022-01-10T01:59:16.887" v="8712" actId="21"/>
          <ac:picMkLst>
            <pc:docMk/>
            <pc:sldMk cId="1674841747" sldId="2145"/>
            <ac:picMk id="4" creationId="{D06C4EE3-FAAD-4F4D-B17E-EF5117C43D60}"/>
          </ac:picMkLst>
        </pc:picChg>
      </pc:sldChg>
      <pc:sldChg chg="addSp delSp modSp new mod ord modAnim">
        <pc:chgData name="김재윤" userId="ea84a480-8121-48c0-8b19-c78ddb664bf1" providerId="ADAL" clId="{0ED7F6C2-D825-4B45-B35B-FFA1AEB55FEF}" dt="2022-01-10T01:59:26.751" v="8714"/>
        <pc:sldMkLst>
          <pc:docMk/>
          <pc:sldMk cId="334695629" sldId="2146"/>
        </pc:sldMkLst>
        <pc:spChg chg="mod">
          <ac:chgData name="김재윤" userId="ea84a480-8121-48c0-8b19-c78ddb664bf1" providerId="ADAL" clId="{0ED7F6C2-D825-4B45-B35B-FFA1AEB55FEF}" dt="2022-01-10T01:56:07.637" v="8704" actId="20577"/>
          <ac:spMkLst>
            <pc:docMk/>
            <pc:sldMk cId="334695629" sldId="2146"/>
            <ac:spMk id="2" creationId="{C812034B-CD9E-954C-9D95-2984275CAA15}"/>
          </ac:spMkLst>
        </pc:spChg>
        <pc:spChg chg="del">
          <ac:chgData name="김재윤" userId="ea84a480-8121-48c0-8b19-c78ddb664bf1" providerId="ADAL" clId="{0ED7F6C2-D825-4B45-B35B-FFA1AEB55FEF}" dt="2022-01-10T01:57:12.153" v="8705"/>
          <ac:spMkLst>
            <pc:docMk/>
            <pc:sldMk cId="334695629" sldId="2146"/>
            <ac:spMk id="3" creationId="{50A46B9E-2E5C-5F40-A407-B0B31CD9A064}"/>
          </ac:spMkLst>
        </pc:spChg>
        <pc:spChg chg="del">
          <ac:chgData name="김재윤" userId="ea84a480-8121-48c0-8b19-c78ddb664bf1" providerId="ADAL" clId="{0ED7F6C2-D825-4B45-B35B-FFA1AEB55FEF}" dt="2022-01-10T01:57:33.503" v="8706"/>
          <ac:spMkLst>
            <pc:docMk/>
            <pc:sldMk cId="334695629" sldId="2146"/>
            <ac:spMk id="4" creationId="{08C19C6A-6884-8A47-8717-2B78148796E3}"/>
          </ac:spMkLst>
        </pc:spChg>
        <pc:spChg chg="add del mod">
          <ac:chgData name="김재윤" userId="ea84a480-8121-48c0-8b19-c78ddb664bf1" providerId="ADAL" clId="{0ED7F6C2-D825-4B45-B35B-FFA1AEB55FEF}" dt="2022-01-10T01:58:51.803" v="8711"/>
          <ac:spMkLst>
            <pc:docMk/>
            <pc:sldMk cId="334695629" sldId="2146"/>
            <ac:spMk id="8" creationId="{FAEA7F34-56C9-3E46-9E2B-37692293E754}"/>
          </ac:spMkLst>
        </pc:spChg>
        <pc:picChg chg="add mod">
          <ac:chgData name="김재윤" userId="ea84a480-8121-48c0-8b19-c78ddb664bf1" providerId="ADAL" clId="{0ED7F6C2-D825-4B45-B35B-FFA1AEB55FEF}" dt="2022-01-10T01:57:12.153" v="8705"/>
          <ac:picMkLst>
            <pc:docMk/>
            <pc:sldMk cId="334695629" sldId="2146"/>
            <ac:picMk id="5" creationId="{8CCB8839-EA96-9D46-A146-80595D7C659C}"/>
          </ac:picMkLst>
        </pc:picChg>
        <pc:picChg chg="add del mod">
          <ac:chgData name="김재윤" userId="ea84a480-8121-48c0-8b19-c78ddb664bf1" providerId="ADAL" clId="{0ED7F6C2-D825-4B45-B35B-FFA1AEB55FEF}" dt="2022-01-10T01:57:58.311" v="8709" actId="21"/>
          <ac:picMkLst>
            <pc:docMk/>
            <pc:sldMk cId="334695629" sldId="2146"/>
            <ac:picMk id="6" creationId="{2FB2EFF8-DB7C-C841-A7F2-7011126FB913}"/>
          </ac:picMkLst>
        </pc:picChg>
        <pc:picChg chg="add mod">
          <ac:chgData name="김재윤" userId="ea84a480-8121-48c0-8b19-c78ddb664bf1" providerId="ADAL" clId="{0ED7F6C2-D825-4B45-B35B-FFA1AEB55FEF}" dt="2022-01-10T01:58:51.803" v="8711"/>
          <ac:picMkLst>
            <pc:docMk/>
            <pc:sldMk cId="334695629" sldId="2146"/>
            <ac:picMk id="9" creationId="{7B0EACE1-7FF5-7341-8B48-E35CF41BDA0E}"/>
          </ac:picMkLst>
        </pc:picChg>
        <pc:picChg chg="add mod">
          <ac:chgData name="김재윤" userId="ea84a480-8121-48c0-8b19-c78ddb664bf1" providerId="ADAL" clId="{0ED7F6C2-D825-4B45-B35B-FFA1AEB55FEF}" dt="2022-01-10T01:59:19.777" v="8713"/>
          <ac:picMkLst>
            <pc:docMk/>
            <pc:sldMk cId="334695629" sldId="2146"/>
            <ac:picMk id="10" creationId="{0C2F3410-17CE-A345-A641-3F01A392F83A}"/>
          </ac:picMkLst>
        </pc:picChg>
      </pc:sldChg>
      <pc:sldChg chg="modSp new mod">
        <pc:chgData name="김재윤" userId="ea84a480-8121-48c0-8b19-c78ddb664bf1" providerId="ADAL" clId="{0ED7F6C2-D825-4B45-B35B-FFA1AEB55FEF}" dt="2022-01-10T02:52:20.707" v="12537" actId="20577"/>
        <pc:sldMkLst>
          <pc:docMk/>
          <pc:sldMk cId="2747110322" sldId="2147"/>
        </pc:sldMkLst>
        <pc:spChg chg="mod">
          <ac:chgData name="김재윤" userId="ea84a480-8121-48c0-8b19-c78ddb664bf1" providerId="ADAL" clId="{0ED7F6C2-D825-4B45-B35B-FFA1AEB55FEF}" dt="2022-01-10T02:12:08.149" v="9593" actId="20577"/>
          <ac:spMkLst>
            <pc:docMk/>
            <pc:sldMk cId="2747110322" sldId="2147"/>
            <ac:spMk id="2" creationId="{16AA9489-B7AD-534D-857B-F4FE34A98A71}"/>
          </ac:spMkLst>
        </pc:spChg>
        <pc:spChg chg="mod">
          <ac:chgData name="김재윤" userId="ea84a480-8121-48c0-8b19-c78ddb664bf1" providerId="ADAL" clId="{0ED7F6C2-D825-4B45-B35B-FFA1AEB55FEF}" dt="2022-01-10T02:52:20.707" v="12537" actId="20577"/>
          <ac:spMkLst>
            <pc:docMk/>
            <pc:sldMk cId="2747110322" sldId="2147"/>
            <ac:spMk id="3" creationId="{2BAEBD03-43AB-A145-BB82-65B7F0E5592E}"/>
          </ac:spMkLst>
        </pc:spChg>
      </pc:sldChg>
      <pc:sldChg chg="modSp new mod">
        <pc:chgData name="김재윤" userId="ea84a480-8121-48c0-8b19-c78ddb664bf1" providerId="ADAL" clId="{0ED7F6C2-D825-4B45-B35B-FFA1AEB55FEF}" dt="2022-01-10T02:42:22.575" v="11836" actId="20577"/>
        <pc:sldMkLst>
          <pc:docMk/>
          <pc:sldMk cId="244768073" sldId="2148"/>
        </pc:sldMkLst>
        <pc:spChg chg="mod">
          <ac:chgData name="김재윤" userId="ea84a480-8121-48c0-8b19-c78ddb664bf1" providerId="ADAL" clId="{0ED7F6C2-D825-4B45-B35B-FFA1AEB55FEF}" dt="2022-01-10T02:18:59.389" v="9951"/>
          <ac:spMkLst>
            <pc:docMk/>
            <pc:sldMk cId="244768073" sldId="2148"/>
            <ac:spMk id="2" creationId="{830D83F5-AA62-5F4C-A1E3-FD5F168F136D}"/>
          </ac:spMkLst>
        </pc:spChg>
        <pc:spChg chg="mod">
          <ac:chgData name="김재윤" userId="ea84a480-8121-48c0-8b19-c78ddb664bf1" providerId="ADAL" clId="{0ED7F6C2-D825-4B45-B35B-FFA1AEB55FEF}" dt="2022-01-10T02:42:22.575" v="11836" actId="20577"/>
          <ac:spMkLst>
            <pc:docMk/>
            <pc:sldMk cId="244768073" sldId="2148"/>
            <ac:spMk id="3" creationId="{58458F87-33B2-EF43-BD76-A1FBFB1CD1EB}"/>
          </ac:spMkLst>
        </pc:spChg>
      </pc:sldChg>
      <pc:sldChg chg="modSp new mod">
        <pc:chgData name="김재윤" userId="ea84a480-8121-48c0-8b19-c78ddb664bf1" providerId="ADAL" clId="{0ED7F6C2-D825-4B45-B35B-FFA1AEB55FEF}" dt="2022-01-10T02:39:37.227" v="11596" actId="20577"/>
        <pc:sldMkLst>
          <pc:docMk/>
          <pc:sldMk cId="1447688350" sldId="2149"/>
        </pc:sldMkLst>
        <pc:spChg chg="mod">
          <ac:chgData name="김재윤" userId="ea84a480-8121-48c0-8b19-c78ddb664bf1" providerId="ADAL" clId="{0ED7F6C2-D825-4B45-B35B-FFA1AEB55FEF}" dt="2022-01-10T02:33:21.239" v="10976" actId="20577"/>
          <ac:spMkLst>
            <pc:docMk/>
            <pc:sldMk cId="1447688350" sldId="2149"/>
            <ac:spMk id="2" creationId="{789E42F8-83D4-194C-8C05-0FBD33C9F846}"/>
          </ac:spMkLst>
        </pc:spChg>
        <pc:spChg chg="mod">
          <ac:chgData name="김재윤" userId="ea84a480-8121-48c0-8b19-c78ddb664bf1" providerId="ADAL" clId="{0ED7F6C2-D825-4B45-B35B-FFA1AEB55FEF}" dt="2022-01-10T02:39:37.227" v="11596" actId="20577"/>
          <ac:spMkLst>
            <pc:docMk/>
            <pc:sldMk cId="1447688350" sldId="2149"/>
            <ac:spMk id="3" creationId="{531AB7B0-E02B-2345-97C2-688520E44A7D}"/>
          </ac:spMkLst>
        </pc:spChg>
      </pc:sldChg>
      <pc:sldChg chg="modSp new mod ord">
        <pc:chgData name="김재윤" userId="ea84a480-8121-48c0-8b19-c78ddb664bf1" providerId="ADAL" clId="{0ED7F6C2-D825-4B45-B35B-FFA1AEB55FEF}" dt="2022-01-10T02:52:05.089" v="12506" actId="20577"/>
        <pc:sldMkLst>
          <pc:docMk/>
          <pc:sldMk cId="4025622625" sldId="2150"/>
        </pc:sldMkLst>
        <pc:spChg chg="mod">
          <ac:chgData name="김재윤" userId="ea84a480-8121-48c0-8b19-c78ddb664bf1" providerId="ADAL" clId="{0ED7F6C2-D825-4B45-B35B-FFA1AEB55FEF}" dt="2022-01-10T02:24:19.500" v="10382" actId="20577"/>
          <ac:spMkLst>
            <pc:docMk/>
            <pc:sldMk cId="4025622625" sldId="2150"/>
            <ac:spMk id="2" creationId="{DF13A5B1-26ED-2A40-A45C-D58570EE4E43}"/>
          </ac:spMkLst>
        </pc:spChg>
        <pc:spChg chg="mod">
          <ac:chgData name="김재윤" userId="ea84a480-8121-48c0-8b19-c78ddb664bf1" providerId="ADAL" clId="{0ED7F6C2-D825-4B45-B35B-FFA1AEB55FEF}" dt="2022-01-10T02:52:05.089" v="12506" actId="20577"/>
          <ac:spMkLst>
            <pc:docMk/>
            <pc:sldMk cId="4025622625" sldId="2150"/>
            <ac:spMk id="3" creationId="{C7086FBE-3985-3E4C-8444-09F2C102E0A9}"/>
          </ac:spMkLst>
        </pc:spChg>
      </pc:sldChg>
      <pc:sldChg chg="modSp new mod">
        <pc:chgData name="김재윤" userId="ea84a480-8121-48c0-8b19-c78ddb664bf1" providerId="ADAL" clId="{0ED7F6C2-D825-4B45-B35B-FFA1AEB55FEF}" dt="2022-01-10T02:39:50.608" v="11605" actId="20577"/>
        <pc:sldMkLst>
          <pc:docMk/>
          <pc:sldMk cId="2145731766" sldId="2151"/>
        </pc:sldMkLst>
        <pc:spChg chg="mod">
          <ac:chgData name="김재윤" userId="ea84a480-8121-48c0-8b19-c78ddb664bf1" providerId="ADAL" clId="{0ED7F6C2-D825-4B45-B35B-FFA1AEB55FEF}" dt="2022-01-10T02:34:28.927" v="11166" actId="20577"/>
          <ac:spMkLst>
            <pc:docMk/>
            <pc:sldMk cId="2145731766" sldId="2151"/>
            <ac:spMk id="2" creationId="{0C673E47-C1BF-1143-8D24-34BAB0D7AF5C}"/>
          </ac:spMkLst>
        </pc:spChg>
        <pc:spChg chg="mod">
          <ac:chgData name="김재윤" userId="ea84a480-8121-48c0-8b19-c78ddb664bf1" providerId="ADAL" clId="{0ED7F6C2-D825-4B45-B35B-FFA1AEB55FEF}" dt="2022-01-10T02:39:50.608" v="11605" actId="20577"/>
          <ac:spMkLst>
            <pc:docMk/>
            <pc:sldMk cId="2145731766" sldId="2151"/>
            <ac:spMk id="3" creationId="{C8187219-492F-2946-97D2-2906D881CDD7}"/>
          </ac:spMkLst>
        </pc:spChg>
      </pc:sldChg>
      <pc:sldChg chg="modSp new mod">
        <pc:chgData name="김재윤" userId="ea84a480-8121-48c0-8b19-c78ddb664bf1" providerId="ADAL" clId="{0ED7F6C2-D825-4B45-B35B-FFA1AEB55FEF}" dt="2022-01-10T02:55:30.520" v="12845" actId="20577"/>
        <pc:sldMkLst>
          <pc:docMk/>
          <pc:sldMk cId="966781566" sldId="2152"/>
        </pc:sldMkLst>
        <pc:spChg chg="mod">
          <ac:chgData name="김재윤" userId="ea84a480-8121-48c0-8b19-c78ddb664bf1" providerId="ADAL" clId="{0ED7F6C2-D825-4B45-B35B-FFA1AEB55FEF}" dt="2022-01-10T02:37:05.209" v="11497" actId="20577"/>
          <ac:spMkLst>
            <pc:docMk/>
            <pc:sldMk cId="966781566" sldId="2152"/>
            <ac:spMk id="2" creationId="{370F5AB5-3FDA-5347-A90D-2BF59B685742}"/>
          </ac:spMkLst>
        </pc:spChg>
        <pc:spChg chg="mod">
          <ac:chgData name="김재윤" userId="ea84a480-8121-48c0-8b19-c78ddb664bf1" providerId="ADAL" clId="{0ED7F6C2-D825-4B45-B35B-FFA1AEB55FEF}" dt="2022-01-10T02:55:30.520" v="12845" actId="20577"/>
          <ac:spMkLst>
            <pc:docMk/>
            <pc:sldMk cId="966781566" sldId="2152"/>
            <ac:spMk id="3" creationId="{D881E4ED-1C1F-F44D-A9B7-0C7AA85CA7B4}"/>
          </ac:spMkLst>
        </pc:spChg>
      </pc:sldChg>
      <pc:sldChg chg="modSp new mod">
        <pc:chgData name="김재윤" userId="ea84a480-8121-48c0-8b19-c78ddb664bf1" providerId="ADAL" clId="{0ED7F6C2-D825-4B45-B35B-FFA1AEB55FEF}" dt="2022-01-10T02:49:02.758" v="12417" actId="20577"/>
        <pc:sldMkLst>
          <pc:docMk/>
          <pc:sldMk cId="231170959" sldId="2153"/>
        </pc:sldMkLst>
        <pc:spChg chg="mod">
          <ac:chgData name="김재윤" userId="ea84a480-8121-48c0-8b19-c78ddb664bf1" providerId="ADAL" clId="{0ED7F6C2-D825-4B45-B35B-FFA1AEB55FEF}" dt="2022-01-10T02:42:55.457" v="11851" actId="20577"/>
          <ac:spMkLst>
            <pc:docMk/>
            <pc:sldMk cId="231170959" sldId="2153"/>
            <ac:spMk id="2" creationId="{357045E5-C6BF-2C4C-8456-AD1DE4B1F3DE}"/>
          </ac:spMkLst>
        </pc:spChg>
        <pc:spChg chg="mod">
          <ac:chgData name="김재윤" userId="ea84a480-8121-48c0-8b19-c78ddb664bf1" providerId="ADAL" clId="{0ED7F6C2-D825-4B45-B35B-FFA1AEB55FEF}" dt="2022-01-10T02:49:02.758" v="12417" actId="20577"/>
          <ac:spMkLst>
            <pc:docMk/>
            <pc:sldMk cId="231170959" sldId="2153"/>
            <ac:spMk id="3" creationId="{1DCD711C-2B0F-DF4E-A0DC-A447B6B6A01F}"/>
          </ac:spMkLst>
        </pc:spChg>
      </pc:sldChg>
      <pc:sldChg chg="addSp delSp modSp add mod">
        <pc:chgData name="김재윤" userId="ea84a480-8121-48c0-8b19-c78ddb664bf1" providerId="ADAL" clId="{0ED7F6C2-D825-4B45-B35B-FFA1AEB55FEF}" dt="2022-01-10T02:58:42.872" v="12879" actId="1076"/>
        <pc:sldMkLst>
          <pc:docMk/>
          <pc:sldMk cId="534917002" sldId="2154"/>
        </pc:sldMkLst>
        <pc:spChg chg="mod">
          <ac:chgData name="김재윤" userId="ea84a480-8121-48c0-8b19-c78ddb664bf1" providerId="ADAL" clId="{0ED7F6C2-D825-4B45-B35B-FFA1AEB55FEF}" dt="2022-01-10T02:56:22.934" v="12867" actId="20577"/>
          <ac:spMkLst>
            <pc:docMk/>
            <pc:sldMk cId="534917002" sldId="2154"/>
            <ac:spMk id="2" creationId="{370F5AB5-3FDA-5347-A90D-2BF59B685742}"/>
          </ac:spMkLst>
        </pc:spChg>
        <pc:spChg chg="del mod">
          <ac:chgData name="김재윤" userId="ea84a480-8121-48c0-8b19-c78ddb664bf1" providerId="ADAL" clId="{0ED7F6C2-D825-4B45-B35B-FFA1AEB55FEF}" dt="2022-01-10T02:57:11.667" v="12869"/>
          <ac:spMkLst>
            <pc:docMk/>
            <pc:sldMk cId="534917002" sldId="2154"/>
            <ac:spMk id="3" creationId="{D881E4ED-1C1F-F44D-A9B7-0C7AA85CA7B4}"/>
          </ac:spMkLst>
        </pc:spChg>
        <pc:spChg chg="add del mod">
          <ac:chgData name="김재윤" userId="ea84a480-8121-48c0-8b19-c78ddb664bf1" providerId="ADAL" clId="{0ED7F6C2-D825-4B45-B35B-FFA1AEB55FEF}" dt="2022-01-10T02:58:36.121" v="12877" actId="478"/>
          <ac:spMkLst>
            <pc:docMk/>
            <pc:sldMk cId="534917002" sldId="2154"/>
            <ac:spMk id="4" creationId="{8774736A-24CC-4C45-B4C7-3B50772AA4CF}"/>
          </ac:spMkLst>
        </pc:spChg>
        <pc:picChg chg="add mod">
          <ac:chgData name="김재윤" userId="ea84a480-8121-48c0-8b19-c78ddb664bf1" providerId="ADAL" clId="{0ED7F6C2-D825-4B45-B35B-FFA1AEB55FEF}" dt="2022-01-10T02:58:42.872" v="12879" actId="1076"/>
          <ac:picMkLst>
            <pc:docMk/>
            <pc:sldMk cId="534917002" sldId="2154"/>
            <ac:picMk id="6" creationId="{49BAF692-7667-0843-BE71-9040E11CD4B0}"/>
          </ac:picMkLst>
        </pc:picChg>
        <pc:picChg chg="add del mod">
          <ac:chgData name="김재윤" userId="ea84a480-8121-48c0-8b19-c78ddb664bf1" providerId="ADAL" clId="{0ED7F6C2-D825-4B45-B35B-FFA1AEB55FEF}" dt="2022-01-10T02:58:30.905" v="12874" actId="478"/>
          <ac:picMkLst>
            <pc:docMk/>
            <pc:sldMk cId="534917002" sldId="2154"/>
            <ac:picMk id="1026" creationId="{0B9516EB-8A71-E741-8C6C-DDF5D7F054C0}"/>
          </ac:picMkLst>
        </pc:picChg>
      </pc:sldChg>
    </pc:docChg>
  </pc:docChgLst>
  <pc:docChgLst>
    <pc:chgData name="김재윤" userId="ea84a480-8121-48c0-8b19-c78ddb664bf1" providerId="ADAL" clId="{E7EC7D65-BD03-C04C-92DE-5C3904338794}"/>
    <pc:docChg chg="modSld">
      <pc:chgData name="김재윤" userId="ea84a480-8121-48c0-8b19-c78ddb664bf1" providerId="ADAL" clId="{E7EC7D65-BD03-C04C-92DE-5C3904338794}" dt="2022-01-10T03:01:05.532" v="5" actId="20577"/>
      <pc:docMkLst>
        <pc:docMk/>
      </pc:docMkLst>
      <pc:sldChg chg="modSp mod">
        <pc:chgData name="김재윤" userId="ea84a480-8121-48c0-8b19-c78ddb664bf1" providerId="ADAL" clId="{E7EC7D65-BD03-C04C-92DE-5C3904338794}" dt="2022-01-10T03:01:05.532" v="5" actId="20577"/>
        <pc:sldMkLst>
          <pc:docMk/>
          <pc:sldMk cId="1265478599" sldId="2096"/>
        </pc:sldMkLst>
        <pc:spChg chg="mod">
          <ac:chgData name="김재윤" userId="ea84a480-8121-48c0-8b19-c78ddb664bf1" providerId="ADAL" clId="{E7EC7D65-BD03-C04C-92DE-5C3904338794}" dt="2022-01-10T03:01:05.532" v="5" actId="20577"/>
          <ac:spMkLst>
            <pc:docMk/>
            <pc:sldMk cId="1265478599" sldId="2096"/>
            <ac:spMk id="3" creationId="{F37DF3F2-398E-444A-A411-4C585E25B2CC}"/>
          </ac:spMkLst>
        </pc:spChg>
      </pc:sldChg>
    </pc:docChg>
  </pc:docChgLst>
  <pc:docChgLst>
    <pc:chgData name="김재윤" userId="ea84a480-8121-48c0-8b19-c78ddb664bf1" providerId="ADAL" clId="{593008BD-DACE-DA45-9C83-0EEF9C31889F}"/>
    <pc:docChg chg="undo custSel addSld delSld modSld sldOrd modSection">
      <pc:chgData name="김재윤" userId="ea84a480-8121-48c0-8b19-c78ddb664bf1" providerId="ADAL" clId="{593008BD-DACE-DA45-9C83-0EEF9C31889F}" dt="2022-01-10T16:28:10.729" v="1234" actId="1076"/>
      <pc:docMkLst>
        <pc:docMk/>
      </pc:docMkLst>
      <pc:sldChg chg="modSp add del mod">
        <pc:chgData name="김재윤" userId="ea84a480-8121-48c0-8b19-c78ddb664bf1" providerId="ADAL" clId="{593008BD-DACE-DA45-9C83-0EEF9C31889F}" dt="2022-01-10T14:16:34.674" v="1110" actId="20577"/>
        <pc:sldMkLst>
          <pc:docMk/>
          <pc:sldMk cId="1600275076" sldId="347"/>
        </pc:sldMkLst>
        <pc:spChg chg="mod">
          <ac:chgData name="김재윤" userId="ea84a480-8121-48c0-8b19-c78ddb664bf1" providerId="ADAL" clId="{593008BD-DACE-DA45-9C83-0EEF9C31889F}" dt="2022-01-10T14:16:34.674" v="1110" actId="20577"/>
          <ac:spMkLst>
            <pc:docMk/>
            <pc:sldMk cId="1600275076" sldId="347"/>
            <ac:spMk id="3" creationId="{D866CD4A-98EC-4D5B-BC96-8F80FC0F17ED}"/>
          </ac:spMkLst>
        </pc:spChg>
      </pc:sldChg>
      <pc:sldChg chg="modSp mod">
        <pc:chgData name="김재윤" userId="ea84a480-8121-48c0-8b19-c78ddb664bf1" providerId="ADAL" clId="{593008BD-DACE-DA45-9C83-0EEF9C31889F}" dt="2022-01-10T13:39:29.273" v="483" actId="20577"/>
        <pc:sldMkLst>
          <pc:docMk/>
          <pc:sldMk cId="1265478599" sldId="2096"/>
        </pc:sldMkLst>
        <pc:spChg chg="mod">
          <ac:chgData name="김재윤" userId="ea84a480-8121-48c0-8b19-c78ddb664bf1" providerId="ADAL" clId="{593008BD-DACE-DA45-9C83-0EEF9C31889F}" dt="2022-01-10T03:11:28.850" v="0" actId="20577"/>
          <ac:spMkLst>
            <pc:docMk/>
            <pc:sldMk cId="1265478599" sldId="2096"/>
            <ac:spMk id="2" creationId="{F3404C68-B22A-744F-B198-41E291E6533B}"/>
          </ac:spMkLst>
        </pc:spChg>
        <pc:spChg chg="mod">
          <ac:chgData name="김재윤" userId="ea84a480-8121-48c0-8b19-c78ddb664bf1" providerId="ADAL" clId="{593008BD-DACE-DA45-9C83-0EEF9C31889F}" dt="2022-01-10T13:39:29.273" v="483" actId="20577"/>
          <ac:spMkLst>
            <pc:docMk/>
            <pc:sldMk cId="1265478599" sldId="2096"/>
            <ac:spMk id="3" creationId="{F37DF3F2-398E-444A-A411-4C585E25B2CC}"/>
          </ac:spMkLst>
        </pc:spChg>
      </pc:sldChg>
      <pc:sldChg chg="modSp">
        <pc:chgData name="김재윤" userId="ea84a480-8121-48c0-8b19-c78ddb664bf1" providerId="ADAL" clId="{593008BD-DACE-DA45-9C83-0EEF9C31889F}" dt="2022-01-10T12:21:23.774" v="149" actId="20577"/>
        <pc:sldMkLst>
          <pc:docMk/>
          <pc:sldMk cId="2169814080" sldId="2105"/>
        </pc:sldMkLst>
        <pc:spChg chg="mod">
          <ac:chgData name="김재윤" userId="ea84a480-8121-48c0-8b19-c78ddb664bf1" providerId="ADAL" clId="{593008BD-DACE-DA45-9C83-0EEF9C31889F}" dt="2022-01-10T12:21:23.774" v="149" actId="20577"/>
          <ac:spMkLst>
            <pc:docMk/>
            <pc:sldMk cId="2169814080" sldId="2105"/>
            <ac:spMk id="3" creationId="{21014D6A-A813-3C4C-B74F-EF1D0A3D0E94}"/>
          </ac:spMkLst>
        </pc:spChg>
      </pc:sldChg>
      <pc:sldChg chg="modSp mod">
        <pc:chgData name="김재윤" userId="ea84a480-8121-48c0-8b19-c78ddb664bf1" providerId="ADAL" clId="{593008BD-DACE-DA45-9C83-0EEF9C31889F}" dt="2022-01-10T12:22:19.194" v="155" actId="20577"/>
        <pc:sldMkLst>
          <pc:docMk/>
          <pc:sldMk cId="1261994221" sldId="2106"/>
        </pc:sldMkLst>
        <pc:spChg chg="mod">
          <ac:chgData name="김재윤" userId="ea84a480-8121-48c0-8b19-c78ddb664bf1" providerId="ADAL" clId="{593008BD-DACE-DA45-9C83-0EEF9C31889F}" dt="2022-01-10T12:22:19.194" v="155" actId="20577"/>
          <ac:spMkLst>
            <pc:docMk/>
            <pc:sldMk cId="1261994221" sldId="2106"/>
            <ac:spMk id="3" creationId="{D24AD770-D68F-0548-88D9-74111C8FD27B}"/>
          </ac:spMkLst>
        </pc:spChg>
        <pc:picChg chg="mod">
          <ac:chgData name="김재윤" userId="ea84a480-8121-48c0-8b19-c78ddb664bf1" providerId="ADAL" clId="{593008BD-DACE-DA45-9C83-0EEF9C31889F}" dt="2022-01-10T03:13:40.031" v="3" actId="1076"/>
          <ac:picMkLst>
            <pc:docMk/>
            <pc:sldMk cId="1261994221" sldId="2106"/>
            <ac:picMk id="4" creationId="{694D2EDE-E054-B445-8489-071BDB441558}"/>
          </ac:picMkLst>
        </pc:picChg>
      </pc:sldChg>
      <pc:sldChg chg="modSp">
        <pc:chgData name="김재윤" userId="ea84a480-8121-48c0-8b19-c78ddb664bf1" providerId="ADAL" clId="{593008BD-DACE-DA45-9C83-0EEF9C31889F}" dt="2022-01-10T12:25:30.337" v="174" actId="20577"/>
        <pc:sldMkLst>
          <pc:docMk/>
          <pc:sldMk cId="2337821554" sldId="2109"/>
        </pc:sldMkLst>
        <pc:spChg chg="mod">
          <ac:chgData name="김재윤" userId="ea84a480-8121-48c0-8b19-c78ddb664bf1" providerId="ADAL" clId="{593008BD-DACE-DA45-9C83-0EEF9C31889F}" dt="2022-01-10T12:25:30.337" v="174" actId="20577"/>
          <ac:spMkLst>
            <pc:docMk/>
            <pc:sldMk cId="2337821554" sldId="2109"/>
            <ac:spMk id="3" creationId="{1B763122-DAD0-3841-A841-D4CE11F3557A}"/>
          </ac:spMkLst>
        </pc:spChg>
      </pc:sldChg>
      <pc:sldChg chg="modSp mod">
        <pc:chgData name="김재윤" userId="ea84a480-8121-48c0-8b19-c78ddb664bf1" providerId="ADAL" clId="{593008BD-DACE-DA45-9C83-0EEF9C31889F}" dt="2022-01-10T14:14:23.048" v="1048" actId="20577"/>
        <pc:sldMkLst>
          <pc:docMk/>
          <pc:sldMk cId="4171755778" sldId="2110"/>
        </pc:sldMkLst>
        <pc:spChg chg="mod">
          <ac:chgData name="김재윤" userId="ea84a480-8121-48c0-8b19-c78ddb664bf1" providerId="ADAL" clId="{593008BD-DACE-DA45-9C83-0EEF9C31889F}" dt="2022-01-10T14:14:23.048" v="1048" actId="20577"/>
          <ac:spMkLst>
            <pc:docMk/>
            <pc:sldMk cId="4171755778" sldId="2110"/>
            <ac:spMk id="2" creationId="{357CE67E-A8DF-F846-B2A2-EBC932CBC66A}"/>
          </ac:spMkLst>
        </pc:spChg>
      </pc:sldChg>
      <pc:sldChg chg="addSp delSp modSp del mod">
        <pc:chgData name="김재윤" userId="ea84a480-8121-48c0-8b19-c78ddb664bf1" providerId="ADAL" clId="{593008BD-DACE-DA45-9C83-0EEF9C31889F}" dt="2022-01-10T14:10:12.543" v="1013" actId="2696"/>
        <pc:sldMkLst>
          <pc:docMk/>
          <pc:sldMk cId="4188921608" sldId="2116"/>
        </pc:sldMkLst>
        <pc:spChg chg="mod">
          <ac:chgData name="김재윤" userId="ea84a480-8121-48c0-8b19-c78ddb664bf1" providerId="ADAL" clId="{593008BD-DACE-DA45-9C83-0EEF9C31889F}" dt="2022-01-10T14:09:19.962" v="990"/>
          <ac:spMkLst>
            <pc:docMk/>
            <pc:sldMk cId="4188921608" sldId="2116"/>
            <ac:spMk id="3" creationId="{2DD06240-AB7D-4745-83BA-89C9374609A4}"/>
          </ac:spMkLst>
        </pc:spChg>
        <pc:spChg chg="add del mod">
          <ac:chgData name="김재윤" userId="ea84a480-8121-48c0-8b19-c78ddb664bf1" providerId="ADAL" clId="{593008BD-DACE-DA45-9C83-0EEF9C31889F}" dt="2022-01-10T14:09:10.680" v="988"/>
          <ac:spMkLst>
            <pc:docMk/>
            <pc:sldMk cId="4188921608" sldId="2116"/>
            <ac:spMk id="6" creationId="{14C8330B-3CD4-A946-90D4-75EB8263826A}"/>
          </ac:spMkLst>
        </pc:spChg>
        <pc:picChg chg="del mod">
          <ac:chgData name="김재윤" userId="ea84a480-8121-48c0-8b19-c78ddb664bf1" providerId="ADAL" clId="{593008BD-DACE-DA45-9C83-0EEF9C31889F}" dt="2022-01-10T14:09:08.788" v="986" actId="478"/>
          <ac:picMkLst>
            <pc:docMk/>
            <pc:sldMk cId="4188921608" sldId="2116"/>
            <ac:picMk id="5" creationId="{98E9C8F0-A574-8E41-800F-8DDFB184398C}"/>
          </ac:picMkLst>
        </pc:picChg>
      </pc:sldChg>
      <pc:sldChg chg="modSp mod">
        <pc:chgData name="김재윤" userId="ea84a480-8121-48c0-8b19-c78ddb664bf1" providerId="ADAL" clId="{593008BD-DACE-DA45-9C83-0EEF9C31889F}" dt="2022-01-10T14:24:31.237" v="1137" actId="20577"/>
        <pc:sldMkLst>
          <pc:docMk/>
          <pc:sldMk cId="3034738892" sldId="2117"/>
        </pc:sldMkLst>
        <pc:spChg chg="mod">
          <ac:chgData name="김재윤" userId="ea84a480-8121-48c0-8b19-c78ddb664bf1" providerId="ADAL" clId="{593008BD-DACE-DA45-9C83-0EEF9C31889F}" dt="2022-01-10T14:15:05.792" v="1071" actId="14100"/>
          <ac:spMkLst>
            <pc:docMk/>
            <pc:sldMk cId="3034738892" sldId="2117"/>
            <ac:spMk id="2" creationId="{EB990F4D-97CD-9340-BDA8-1FCBECFA9914}"/>
          </ac:spMkLst>
        </pc:spChg>
        <pc:spChg chg="mod">
          <ac:chgData name="김재윤" userId="ea84a480-8121-48c0-8b19-c78ddb664bf1" providerId="ADAL" clId="{593008BD-DACE-DA45-9C83-0EEF9C31889F}" dt="2022-01-10T14:24:31.237" v="1137" actId="20577"/>
          <ac:spMkLst>
            <pc:docMk/>
            <pc:sldMk cId="3034738892" sldId="2117"/>
            <ac:spMk id="3" creationId="{06B724EC-CB59-0443-921D-E82B0B4CF5DE}"/>
          </ac:spMkLst>
        </pc:spChg>
      </pc:sldChg>
      <pc:sldChg chg="modSp mod">
        <pc:chgData name="김재윤" userId="ea84a480-8121-48c0-8b19-c78ddb664bf1" providerId="ADAL" clId="{593008BD-DACE-DA45-9C83-0EEF9C31889F}" dt="2022-01-10T13:46:13.785" v="733" actId="20577"/>
        <pc:sldMkLst>
          <pc:docMk/>
          <pc:sldMk cId="342497567" sldId="2119"/>
        </pc:sldMkLst>
        <pc:spChg chg="mod">
          <ac:chgData name="김재윤" userId="ea84a480-8121-48c0-8b19-c78ddb664bf1" providerId="ADAL" clId="{593008BD-DACE-DA45-9C83-0EEF9C31889F}" dt="2022-01-10T03:23:18.246" v="46" actId="20577"/>
          <ac:spMkLst>
            <pc:docMk/>
            <pc:sldMk cId="342497567" sldId="2119"/>
            <ac:spMk id="2" creationId="{63D1098C-2B5A-4B44-941F-44198CF07D17}"/>
          </ac:spMkLst>
        </pc:spChg>
        <pc:spChg chg="mod">
          <ac:chgData name="김재윤" userId="ea84a480-8121-48c0-8b19-c78ddb664bf1" providerId="ADAL" clId="{593008BD-DACE-DA45-9C83-0EEF9C31889F}" dt="2022-01-10T13:46:13.785" v="733" actId="20577"/>
          <ac:spMkLst>
            <pc:docMk/>
            <pc:sldMk cId="342497567" sldId="2119"/>
            <ac:spMk id="3" creationId="{D9A8A1ED-B1FA-7548-A5D7-FE640FDCEEB3}"/>
          </ac:spMkLst>
        </pc:spChg>
      </pc:sldChg>
      <pc:sldChg chg="modSp mod">
        <pc:chgData name="김재윤" userId="ea84a480-8121-48c0-8b19-c78ddb664bf1" providerId="ADAL" clId="{593008BD-DACE-DA45-9C83-0EEF9C31889F}" dt="2022-01-10T12:57:53.219" v="202" actId="20577"/>
        <pc:sldMkLst>
          <pc:docMk/>
          <pc:sldMk cId="3427521344" sldId="2120"/>
        </pc:sldMkLst>
        <pc:spChg chg="mod">
          <ac:chgData name="김재윤" userId="ea84a480-8121-48c0-8b19-c78ddb664bf1" providerId="ADAL" clId="{593008BD-DACE-DA45-9C83-0EEF9C31889F}" dt="2022-01-10T12:57:53.219" v="202" actId="20577"/>
          <ac:spMkLst>
            <pc:docMk/>
            <pc:sldMk cId="3427521344" sldId="2120"/>
            <ac:spMk id="3" creationId="{F31BF066-74C6-5649-A5B9-78BFEC7258AB}"/>
          </ac:spMkLst>
        </pc:spChg>
      </pc:sldChg>
      <pc:sldChg chg="modSp">
        <pc:chgData name="김재윤" userId="ea84a480-8121-48c0-8b19-c78ddb664bf1" providerId="ADAL" clId="{593008BD-DACE-DA45-9C83-0EEF9C31889F}" dt="2022-01-10T13:06:09.464" v="211" actId="20577"/>
        <pc:sldMkLst>
          <pc:docMk/>
          <pc:sldMk cId="3328017711" sldId="2123"/>
        </pc:sldMkLst>
        <pc:spChg chg="mod">
          <ac:chgData name="김재윤" userId="ea84a480-8121-48c0-8b19-c78ddb664bf1" providerId="ADAL" clId="{593008BD-DACE-DA45-9C83-0EEF9C31889F}" dt="2022-01-10T13:06:09.464" v="211" actId="20577"/>
          <ac:spMkLst>
            <pc:docMk/>
            <pc:sldMk cId="3328017711" sldId="2123"/>
            <ac:spMk id="3" creationId="{ED461A25-67E8-B344-B732-64FF606B2CFE}"/>
          </ac:spMkLst>
        </pc:spChg>
      </pc:sldChg>
      <pc:sldChg chg="modSp mod">
        <pc:chgData name="김재윤" userId="ea84a480-8121-48c0-8b19-c78ddb664bf1" providerId="ADAL" clId="{593008BD-DACE-DA45-9C83-0EEF9C31889F}" dt="2022-01-10T14:15:50.375" v="1093" actId="20577"/>
        <pc:sldMkLst>
          <pc:docMk/>
          <pc:sldMk cId="2350310077" sldId="2125"/>
        </pc:sldMkLst>
        <pc:spChg chg="mod">
          <ac:chgData name="김재윤" userId="ea84a480-8121-48c0-8b19-c78ddb664bf1" providerId="ADAL" clId="{593008BD-DACE-DA45-9C83-0EEF9C31889F}" dt="2022-01-10T14:15:50.375" v="1093" actId="20577"/>
          <ac:spMkLst>
            <pc:docMk/>
            <pc:sldMk cId="2350310077" sldId="2125"/>
            <ac:spMk id="2" creationId="{3EC6E8D9-4F63-DE41-8835-FCF91A701635}"/>
          </ac:spMkLst>
        </pc:spChg>
      </pc:sldChg>
      <pc:sldChg chg="add del">
        <pc:chgData name="김재윤" userId="ea84a480-8121-48c0-8b19-c78ddb664bf1" providerId="ADAL" clId="{593008BD-DACE-DA45-9C83-0EEF9C31889F}" dt="2022-01-10T08:25:43.055" v="144" actId="2696"/>
        <pc:sldMkLst>
          <pc:docMk/>
          <pc:sldMk cId="957271251" sldId="2129"/>
        </pc:sldMkLst>
      </pc:sldChg>
      <pc:sldChg chg="modSp add del">
        <pc:chgData name="김재윤" userId="ea84a480-8121-48c0-8b19-c78ddb664bf1" providerId="ADAL" clId="{593008BD-DACE-DA45-9C83-0EEF9C31889F}" dt="2022-01-10T13:51:38.928" v="736" actId="20577"/>
        <pc:sldMkLst>
          <pc:docMk/>
          <pc:sldMk cId="1477117446" sldId="2130"/>
        </pc:sldMkLst>
        <pc:spChg chg="mod">
          <ac:chgData name="김재윤" userId="ea84a480-8121-48c0-8b19-c78ddb664bf1" providerId="ADAL" clId="{593008BD-DACE-DA45-9C83-0EEF9C31889F}" dt="2022-01-10T13:51:38.928" v="736" actId="20577"/>
          <ac:spMkLst>
            <pc:docMk/>
            <pc:sldMk cId="1477117446" sldId="2130"/>
            <ac:spMk id="3" creationId="{7DC6D593-1B4F-6A42-B481-BDF8C604C39F}"/>
          </ac:spMkLst>
        </pc:spChg>
      </pc:sldChg>
      <pc:sldChg chg="modSp add del mod">
        <pc:chgData name="김재윤" userId="ea84a480-8121-48c0-8b19-c78ddb664bf1" providerId="ADAL" clId="{593008BD-DACE-DA45-9C83-0EEF9C31889F}" dt="2022-01-10T16:16:13.986" v="1172" actId="20577"/>
        <pc:sldMkLst>
          <pc:docMk/>
          <pc:sldMk cId="3703319520" sldId="2133"/>
        </pc:sldMkLst>
        <pc:spChg chg="mod">
          <ac:chgData name="김재윤" userId="ea84a480-8121-48c0-8b19-c78ddb664bf1" providerId="ADAL" clId="{593008BD-DACE-DA45-9C83-0EEF9C31889F}" dt="2022-01-10T16:16:13.986" v="1172" actId="20577"/>
          <ac:spMkLst>
            <pc:docMk/>
            <pc:sldMk cId="3703319520" sldId="2133"/>
            <ac:spMk id="3" creationId="{CE94484F-B138-444E-B835-87847DD64BBC}"/>
          </ac:spMkLst>
        </pc:spChg>
      </pc:sldChg>
      <pc:sldChg chg="modSp add del mod">
        <pc:chgData name="김재윤" userId="ea84a480-8121-48c0-8b19-c78ddb664bf1" providerId="ADAL" clId="{593008BD-DACE-DA45-9C83-0EEF9C31889F}" dt="2022-01-10T14:16:11.575" v="1104" actId="20577"/>
        <pc:sldMkLst>
          <pc:docMk/>
          <pc:sldMk cId="3395746440" sldId="2134"/>
        </pc:sldMkLst>
        <pc:spChg chg="mod">
          <ac:chgData name="김재윤" userId="ea84a480-8121-48c0-8b19-c78ddb664bf1" providerId="ADAL" clId="{593008BD-DACE-DA45-9C83-0EEF9C31889F}" dt="2022-01-10T14:16:11.575" v="1104" actId="20577"/>
          <ac:spMkLst>
            <pc:docMk/>
            <pc:sldMk cId="3395746440" sldId="2134"/>
            <ac:spMk id="2" creationId="{D2629459-F67F-FC4A-9C6B-2085E1C385F9}"/>
          </ac:spMkLst>
        </pc:spChg>
      </pc:sldChg>
      <pc:sldChg chg="add del">
        <pc:chgData name="김재윤" userId="ea84a480-8121-48c0-8b19-c78ddb664bf1" providerId="ADAL" clId="{593008BD-DACE-DA45-9C83-0EEF9C31889F}" dt="2022-01-10T08:25:41.211" v="141" actId="2696"/>
        <pc:sldMkLst>
          <pc:docMk/>
          <pc:sldMk cId="548622366" sldId="2135"/>
        </pc:sldMkLst>
      </pc:sldChg>
      <pc:sldChg chg="add del">
        <pc:chgData name="김재윤" userId="ea84a480-8121-48c0-8b19-c78ddb664bf1" providerId="ADAL" clId="{593008BD-DACE-DA45-9C83-0EEF9C31889F}" dt="2022-01-10T08:25:39.942" v="138" actId="2696"/>
        <pc:sldMkLst>
          <pc:docMk/>
          <pc:sldMk cId="1147553375" sldId="2136"/>
        </pc:sldMkLst>
      </pc:sldChg>
      <pc:sldChg chg="add del">
        <pc:chgData name="김재윤" userId="ea84a480-8121-48c0-8b19-c78ddb664bf1" providerId="ADAL" clId="{593008BD-DACE-DA45-9C83-0EEF9C31889F}" dt="2022-01-10T08:25:40.719" v="140" actId="2696"/>
        <pc:sldMkLst>
          <pc:docMk/>
          <pc:sldMk cId="3176838991" sldId="2138"/>
        </pc:sldMkLst>
      </pc:sldChg>
      <pc:sldChg chg="add del">
        <pc:chgData name="김재윤" userId="ea84a480-8121-48c0-8b19-c78ddb664bf1" providerId="ADAL" clId="{593008BD-DACE-DA45-9C83-0EEF9C31889F}" dt="2022-01-10T08:25:40.278" v="139" actId="2696"/>
        <pc:sldMkLst>
          <pc:docMk/>
          <pc:sldMk cId="3434133875" sldId="2139"/>
        </pc:sldMkLst>
      </pc:sldChg>
      <pc:sldChg chg="addSp delSp modSp add del mod">
        <pc:chgData name="김재윤" userId="ea84a480-8121-48c0-8b19-c78ddb664bf1" providerId="ADAL" clId="{593008BD-DACE-DA45-9C83-0EEF9C31889F}" dt="2022-01-10T16:25:17.588" v="1231" actId="1076"/>
        <pc:sldMkLst>
          <pc:docMk/>
          <pc:sldMk cId="1870700034" sldId="2141"/>
        </pc:sldMkLst>
        <pc:spChg chg="mod">
          <ac:chgData name="김재윤" userId="ea84a480-8121-48c0-8b19-c78ddb664bf1" providerId="ADAL" clId="{593008BD-DACE-DA45-9C83-0EEF9C31889F}" dt="2022-01-10T16:15:47.132" v="1156" actId="20577"/>
          <ac:spMkLst>
            <pc:docMk/>
            <pc:sldMk cId="1870700034" sldId="2141"/>
            <ac:spMk id="3" creationId="{556D5CAE-088B-9D40-9F4C-7E8A7256B732}"/>
          </ac:spMkLst>
        </pc:spChg>
        <pc:grpChg chg="add mod">
          <ac:chgData name="김재윤" userId="ea84a480-8121-48c0-8b19-c78ddb664bf1" providerId="ADAL" clId="{593008BD-DACE-DA45-9C83-0EEF9C31889F}" dt="2022-01-10T16:25:17.588" v="1231" actId="1076"/>
          <ac:grpSpMkLst>
            <pc:docMk/>
            <pc:sldMk cId="1870700034" sldId="2141"/>
            <ac:grpSpMk id="10" creationId="{6150BB53-0231-E04D-A06F-3A2F710918D9}"/>
          </ac:grpSpMkLst>
        </pc:grpChg>
        <pc:picChg chg="del mod">
          <ac:chgData name="김재윤" userId="ea84a480-8121-48c0-8b19-c78ddb664bf1" providerId="ADAL" clId="{593008BD-DACE-DA45-9C83-0EEF9C31889F}" dt="2022-01-10T16:21:54.730" v="1185" actId="478"/>
          <ac:picMkLst>
            <pc:docMk/>
            <pc:sldMk cId="1870700034" sldId="2141"/>
            <ac:picMk id="4" creationId="{B66383F5-6ACD-1544-88F1-6DE099645D6B}"/>
          </ac:picMkLst>
        </pc:picChg>
        <pc:picChg chg="add del mod">
          <ac:chgData name="김재윤" userId="ea84a480-8121-48c0-8b19-c78ddb664bf1" providerId="ADAL" clId="{593008BD-DACE-DA45-9C83-0EEF9C31889F}" dt="2022-01-10T16:21:54.730" v="1185" actId="478"/>
          <ac:picMkLst>
            <pc:docMk/>
            <pc:sldMk cId="1870700034" sldId="2141"/>
            <ac:picMk id="5" creationId="{2B94AC55-E9F0-3449-91F3-DD69E815EC65}"/>
          </ac:picMkLst>
        </pc:picChg>
        <pc:picChg chg="add mod modCrop">
          <ac:chgData name="김재윤" userId="ea84a480-8121-48c0-8b19-c78ddb664bf1" providerId="ADAL" clId="{593008BD-DACE-DA45-9C83-0EEF9C31889F}" dt="2022-01-10T16:24:59.537" v="1225" actId="164"/>
          <ac:picMkLst>
            <pc:docMk/>
            <pc:sldMk cId="1870700034" sldId="2141"/>
            <ac:picMk id="6" creationId="{949B7755-E91A-0E41-8C4E-2B7721476F3A}"/>
          </ac:picMkLst>
        </pc:picChg>
        <pc:picChg chg="add mod modCrop">
          <ac:chgData name="김재윤" userId="ea84a480-8121-48c0-8b19-c78ddb664bf1" providerId="ADAL" clId="{593008BD-DACE-DA45-9C83-0EEF9C31889F}" dt="2022-01-10T16:25:15.049" v="1230" actId="1076"/>
          <ac:picMkLst>
            <pc:docMk/>
            <pc:sldMk cId="1870700034" sldId="2141"/>
            <ac:picMk id="7" creationId="{FC258622-3DCB-4F44-BC7E-BF161C558059}"/>
          </ac:picMkLst>
        </pc:picChg>
        <pc:picChg chg="add mod modCrop">
          <ac:chgData name="김재윤" userId="ea84a480-8121-48c0-8b19-c78ddb664bf1" providerId="ADAL" clId="{593008BD-DACE-DA45-9C83-0EEF9C31889F}" dt="2022-01-10T16:25:12.650" v="1229" actId="1076"/>
          <ac:picMkLst>
            <pc:docMk/>
            <pc:sldMk cId="1870700034" sldId="2141"/>
            <ac:picMk id="8" creationId="{0B32225C-CF99-9E4A-BB6C-BAECE95EDB78}"/>
          </ac:picMkLst>
        </pc:picChg>
        <pc:picChg chg="add mod modCrop">
          <ac:chgData name="김재윤" userId="ea84a480-8121-48c0-8b19-c78ddb664bf1" providerId="ADAL" clId="{593008BD-DACE-DA45-9C83-0EEF9C31889F}" dt="2022-01-10T16:24:59.537" v="1225" actId="164"/>
          <ac:picMkLst>
            <pc:docMk/>
            <pc:sldMk cId="1870700034" sldId="2141"/>
            <ac:picMk id="9" creationId="{C127883C-9F7D-9D41-A0CB-FBDB337BC220}"/>
          </ac:picMkLst>
        </pc:picChg>
      </pc:sldChg>
      <pc:sldChg chg="add del">
        <pc:chgData name="김재윤" userId="ea84a480-8121-48c0-8b19-c78ddb664bf1" providerId="ADAL" clId="{593008BD-DACE-DA45-9C83-0EEF9C31889F}" dt="2022-01-10T08:25:39.129" v="135" actId="2696"/>
        <pc:sldMkLst>
          <pc:docMk/>
          <pc:sldMk cId="3099747897" sldId="2143"/>
        </pc:sldMkLst>
      </pc:sldChg>
      <pc:sldChg chg="add del">
        <pc:chgData name="김재윤" userId="ea84a480-8121-48c0-8b19-c78ddb664bf1" providerId="ADAL" clId="{593008BD-DACE-DA45-9C83-0EEF9C31889F}" dt="2022-01-10T08:25:39.587" v="137" actId="2696"/>
        <pc:sldMkLst>
          <pc:docMk/>
          <pc:sldMk cId="498859584" sldId="2144"/>
        </pc:sldMkLst>
      </pc:sldChg>
      <pc:sldChg chg="modSp add del mod">
        <pc:chgData name="김재윤" userId="ea84a480-8121-48c0-8b19-c78ddb664bf1" providerId="ADAL" clId="{593008BD-DACE-DA45-9C83-0EEF9C31889F}" dt="2022-01-10T16:28:10.729" v="1234" actId="1076"/>
        <pc:sldMkLst>
          <pc:docMk/>
          <pc:sldMk cId="334695629" sldId="2146"/>
        </pc:sldMkLst>
        <pc:picChg chg="mod modCrop">
          <ac:chgData name="김재윤" userId="ea84a480-8121-48c0-8b19-c78ddb664bf1" providerId="ADAL" clId="{593008BD-DACE-DA45-9C83-0EEF9C31889F}" dt="2022-01-10T16:28:10.729" v="1234" actId="1076"/>
          <ac:picMkLst>
            <pc:docMk/>
            <pc:sldMk cId="334695629" sldId="2146"/>
            <ac:picMk id="10" creationId="{0C2F3410-17CE-A345-A641-3F01A392F83A}"/>
          </ac:picMkLst>
        </pc:picChg>
      </pc:sldChg>
      <pc:sldChg chg="modSp">
        <pc:chgData name="김재윤" userId="ea84a480-8121-48c0-8b19-c78ddb664bf1" providerId="ADAL" clId="{593008BD-DACE-DA45-9C83-0EEF9C31889F}" dt="2022-01-10T14:15:18.074" v="1074" actId="20577"/>
        <pc:sldMkLst>
          <pc:docMk/>
          <pc:sldMk cId="2747110322" sldId="2147"/>
        </pc:sldMkLst>
        <pc:spChg chg="mod">
          <ac:chgData name="김재윤" userId="ea84a480-8121-48c0-8b19-c78ddb664bf1" providerId="ADAL" clId="{593008BD-DACE-DA45-9C83-0EEF9C31889F}" dt="2022-01-10T14:15:18.074" v="1074" actId="20577"/>
          <ac:spMkLst>
            <pc:docMk/>
            <pc:sldMk cId="2747110322" sldId="2147"/>
            <ac:spMk id="2" creationId="{16AA9489-B7AD-534D-857B-F4FE34A98A71}"/>
          </ac:spMkLst>
        </pc:spChg>
      </pc:sldChg>
      <pc:sldChg chg="modSp mod">
        <pc:chgData name="김재윤" userId="ea84a480-8121-48c0-8b19-c78ddb664bf1" providerId="ADAL" clId="{593008BD-DACE-DA45-9C83-0EEF9C31889F}" dt="2022-01-10T14:15:23.395" v="1077" actId="20577"/>
        <pc:sldMkLst>
          <pc:docMk/>
          <pc:sldMk cId="244768073" sldId="2148"/>
        </pc:sldMkLst>
        <pc:spChg chg="mod">
          <ac:chgData name="김재윤" userId="ea84a480-8121-48c0-8b19-c78ddb664bf1" providerId="ADAL" clId="{593008BD-DACE-DA45-9C83-0EEF9C31889F}" dt="2022-01-10T14:15:23.395" v="1077" actId="20577"/>
          <ac:spMkLst>
            <pc:docMk/>
            <pc:sldMk cId="244768073" sldId="2148"/>
            <ac:spMk id="2" creationId="{830D83F5-AA62-5F4C-A1E3-FD5F168F136D}"/>
          </ac:spMkLst>
        </pc:spChg>
        <pc:spChg chg="mod">
          <ac:chgData name="김재윤" userId="ea84a480-8121-48c0-8b19-c78ddb664bf1" providerId="ADAL" clId="{593008BD-DACE-DA45-9C83-0EEF9C31889F}" dt="2022-01-10T13:05:28.833" v="205" actId="20577"/>
          <ac:spMkLst>
            <pc:docMk/>
            <pc:sldMk cId="244768073" sldId="2148"/>
            <ac:spMk id="3" creationId="{58458F87-33B2-EF43-BD76-A1FBFB1CD1EB}"/>
          </ac:spMkLst>
        </pc:spChg>
      </pc:sldChg>
      <pc:sldChg chg="modSp mod">
        <pc:chgData name="김재윤" userId="ea84a480-8121-48c0-8b19-c78ddb664bf1" providerId="ADAL" clId="{593008BD-DACE-DA45-9C83-0EEF9C31889F}" dt="2022-01-10T13:05:42.694" v="206" actId="20577"/>
        <pc:sldMkLst>
          <pc:docMk/>
          <pc:sldMk cId="4025622625" sldId="2150"/>
        </pc:sldMkLst>
        <pc:spChg chg="mod">
          <ac:chgData name="김재윤" userId="ea84a480-8121-48c0-8b19-c78ddb664bf1" providerId="ADAL" clId="{593008BD-DACE-DA45-9C83-0EEF9C31889F}" dt="2022-01-10T13:05:42.694" v="206" actId="20577"/>
          <ac:spMkLst>
            <pc:docMk/>
            <pc:sldMk cId="4025622625" sldId="2150"/>
            <ac:spMk id="3" creationId="{C7086FBE-3985-3E4C-8444-09F2C102E0A9}"/>
          </ac:spMkLst>
        </pc:spChg>
      </pc:sldChg>
      <pc:sldChg chg="modSp mod">
        <pc:chgData name="김재윤" userId="ea84a480-8121-48c0-8b19-c78ddb664bf1" providerId="ADAL" clId="{593008BD-DACE-DA45-9C83-0EEF9C31889F}" dt="2022-01-10T13:05:57.005" v="210" actId="20577"/>
        <pc:sldMkLst>
          <pc:docMk/>
          <pc:sldMk cId="231170959" sldId="2153"/>
        </pc:sldMkLst>
        <pc:spChg chg="mod">
          <ac:chgData name="김재윤" userId="ea84a480-8121-48c0-8b19-c78ddb664bf1" providerId="ADAL" clId="{593008BD-DACE-DA45-9C83-0EEF9C31889F}" dt="2022-01-10T13:05:57.005" v="210" actId="20577"/>
          <ac:spMkLst>
            <pc:docMk/>
            <pc:sldMk cId="231170959" sldId="2153"/>
            <ac:spMk id="3" creationId="{1DCD711C-2B0F-DF4E-A0DC-A447B6B6A01F}"/>
          </ac:spMkLst>
        </pc:spChg>
      </pc:sldChg>
      <pc:sldChg chg="modSp new del mod">
        <pc:chgData name="김재윤" userId="ea84a480-8121-48c0-8b19-c78ddb664bf1" providerId="ADAL" clId="{593008BD-DACE-DA45-9C83-0EEF9C31889F}" dt="2022-01-10T03:23:20.256" v="47" actId="2696"/>
        <pc:sldMkLst>
          <pc:docMk/>
          <pc:sldMk cId="1011361501" sldId="2155"/>
        </pc:sldMkLst>
        <pc:spChg chg="mod">
          <ac:chgData name="김재윤" userId="ea84a480-8121-48c0-8b19-c78ddb664bf1" providerId="ADAL" clId="{593008BD-DACE-DA45-9C83-0EEF9C31889F}" dt="2022-01-10T03:22:44.437" v="22" actId="20577"/>
          <ac:spMkLst>
            <pc:docMk/>
            <pc:sldMk cId="1011361501" sldId="2155"/>
            <ac:spMk id="2" creationId="{C14394D7-82A5-FC4A-A19C-EDA03874BAB7}"/>
          </ac:spMkLst>
        </pc:spChg>
      </pc:sldChg>
      <pc:sldChg chg="new del">
        <pc:chgData name="김재윤" userId="ea84a480-8121-48c0-8b19-c78ddb664bf1" providerId="ADAL" clId="{593008BD-DACE-DA45-9C83-0EEF9C31889F}" dt="2022-01-10T03:22:30.381" v="7" actId="680"/>
        <pc:sldMkLst>
          <pc:docMk/>
          <pc:sldMk cId="1908513052" sldId="2155"/>
        </pc:sldMkLst>
      </pc:sldChg>
      <pc:sldChg chg="new del">
        <pc:chgData name="김재윤" userId="ea84a480-8121-48c0-8b19-c78ddb664bf1" providerId="ADAL" clId="{593008BD-DACE-DA45-9C83-0EEF9C31889F}" dt="2022-01-10T03:22:27.737" v="5" actId="680"/>
        <pc:sldMkLst>
          <pc:docMk/>
          <pc:sldMk cId="2152162197" sldId="2155"/>
        </pc:sldMkLst>
      </pc:sldChg>
      <pc:sldChg chg="modSp new mod">
        <pc:chgData name="김재윤" userId="ea84a480-8121-48c0-8b19-c78ddb664bf1" providerId="ADAL" clId="{593008BD-DACE-DA45-9C83-0EEF9C31889F}" dt="2022-01-10T15:17:31.298" v="1138" actId="20577"/>
        <pc:sldMkLst>
          <pc:docMk/>
          <pc:sldMk cId="3688190833" sldId="2155"/>
        </pc:sldMkLst>
        <pc:spChg chg="mod">
          <ac:chgData name="김재윤" userId="ea84a480-8121-48c0-8b19-c78ddb664bf1" providerId="ADAL" clId="{593008BD-DACE-DA45-9C83-0EEF9C31889F}" dt="2022-01-10T13:18:55.549" v="254" actId="20577"/>
          <ac:spMkLst>
            <pc:docMk/>
            <pc:sldMk cId="3688190833" sldId="2155"/>
            <ac:spMk id="2" creationId="{62940CF4-F9F5-0C4F-AD40-CF606CE2DC09}"/>
          </ac:spMkLst>
        </pc:spChg>
        <pc:spChg chg="mod">
          <ac:chgData name="김재윤" userId="ea84a480-8121-48c0-8b19-c78ddb664bf1" providerId="ADAL" clId="{593008BD-DACE-DA45-9C83-0EEF9C31889F}" dt="2022-01-10T15:17:31.298" v="1138" actId="20577"/>
          <ac:spMkLst>
            <pc:docMk/>
            <pc:sldMk cId="3688190833" sldId="2155"/>
            <ac:spMk id="3" creationId="{8265C43C-6C05-0447-AD34-691750C1A173}"/>
          </ac:spMkLst>
        </pc:spChg>
      </pc:sldChg>
      <pc:sldChg chg="new del">
        <pc:chgData name="김재윤" userId="ea84a480-8121-48c0-8b19-c78ddb664bf1" providerId="ADAL" clId="{593008BD-DACE-DA45-9C83-0EEF9C31889F}" dt="2022-01-10T14:09:27.259" v="992" actId="680"/>
        <pc:sldMkLst>
          <pc:docMk/>
          <pc:sldMk cId="42377540" sldId="2156"/>
        </pc:sldMkLst>
      </pc:sldChg>
      <pc:sldChg chg="modSp new del">
        <pc:chgData name="김재윤" userId="ea84a480-8121-48c0-8b19-c78ddb664bf1" providerId="ADAL" clId="{593008BD-DACE-DA45-9C83-0EEF9C31889F}" dt="2022-01-10T14:06:06.286" v="876" actId="680"/>
        <pc:sldMkLst>
          <pc:docMk/>
          <pc:sldMk cId="2057612815" sldId="2156"/>
        </pc:sldMkLst>
        <pc:spChg chg="mod">
          <ac:chgData name="김재윤" userId="ea84a480-8121-48c0-8b19-c78ddb664bf1" providerId="ADAL" clId="{593008BD-DACE-DA45-9C83-0EEF9C31889F}" dt="2022-01-10T14:05:46.496" v="874"/>
          <ac:spMkLst>
            <pc:docMk/>
            <pc:sldMk cId="2057612815" sldId="2156"/>
            <ac:spMk id="2" creationId="{C9D23318-8C07-9848-88F9-EFA600F246DF}"/>
          </ac:spMkLst>
        </pc:spChg>
        <pc:spChg chg="mod">
          <ac:chgData name="김재윤" userId="ea84a480-8121-48c0-8b19-c78ddb664bf1" providerId="ADAL" clId="{593008BD-DACE-DA45-9C83-0EEF9C31889F}" dt="2022-01-10T14:05:59.638" v="875"/>
          <ac:spMkLst>
            <pc:docMk/>
            <pc:sldMk cId="2057612815" sldId="2156"/>
            <ac:spMk id="3" creationId="{25A2CA8C-1C62-424F-B7E8-4001985784CA}"/>
          </ac:spMkLst>
        </pc:spChg>
      </pc:sldChg>
      <pc:sldChg chg="modSp new mod">
        <pc:chgData name="김재윤" userId="ea84a480-8121-48c0-8b19-c78ddb664bf1" providerId="ADAL" clId="{593008BD-DACE-DA45-9C83-0EEF9C31889F}" dt="2022-01-10T14:10:17.411" v="1024" actId="20577"/>
        <pc:sldMkLst>
          <pc:docMk/>
          <pc:sldMk cId="3151624603" sldId="2156"/>
        </pc:sldMkLst>
        <pc:spChg chg="mod">
          <ac:chgData name="김재윤" userId="ea84a480-8121-48c0-8b19-c78ddb664bf1" providerId="ADAL" clId="{593008BD-DACE-DA45-9C83-0EEF9C31889F}" dt="2022-01-10T14:10:17.411" v="1024" actId="20577"/>
          <ac:spMkLst>
            <pc:docMk/>
            <pc:sldMk cId="3151624603" sldId="2156"/>
            <ac:spMk id="2" creationId="{F7B04D5D-5BA1-1147-9D61-1A66FDE67034}"/>
          </ac:spMkLst>
        </pc:spChg>
        <pc:spChg chg="mod">
          <ac:chgData name="김재윤" userId="ea84a480-8121-48c0-8b19-c78ddb664bf1" providerId="ADAL" clId="{593008BD-DACE-DA45-9C83-0EEF9C31889F}" dt="2022-01-10T14:10:05.270" v="1012" actId="27636"/>
          <ac:spMkLst>
            <pc:docMk/>
            <pc:sldMk cId="3151624603" sldId="2156"/>
            <ac:spMk id="3" creationId="{61048103-6980-4F4D-8346-E24C1180661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12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maranth" panose="02000503000000020004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3988" y="0"/>
            <a:ext cx="303212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47680-5B45-4075-8EF5-A6499484B3D5}" type="datetimeFigureOut">
              <a:rPr lang="en-US" smtClean="0">
                <a:latin typeface="Amaranth" panose="02000503000000020004" pitchFamily="50" charset="0"/>
              </a:rPr>
              <a:t>1/11/2022</a:t>
            </a:fld>
            <a:endParaRPr lang="en-US">
              <a:latin typeface="Amaranth" panose="02000503000000020004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32125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maranth" panose="02000503000000020004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3988" y="8818563"/>
            <a:ext cx="3032125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6DFC2-323F-45CF-9F5E-8362F361C984}" type="slidenum">
              <a:rPr lang="en-US" smtClean="0">
                <a:latin typeface="Amaranth" panose="02000503000000020004" pitchFamily="50" charset="0"/>
              </a:rPr>
              <a:t>‹#›</a:t>
            </a:fld>
            <a:endParaRPr lang="en-US">
              <a:latin typeface="Amaranth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685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l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3744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r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fld id="{7BC75996-6902-45E1-91B2-84002FE0FDDD}" type="datetimeFigureOut">
              <a:rPr lang="ko-KR" altLang="en-US" smtClean="0"/>
              <a:pPr/>
              <a:t>2022-01-11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31" tIns="46516" rIns="93031" bIns="46516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9770" y="4467781"/>
            <a:ext cx="5598160" cy="3655457"/>
          </a:xfrm>
          <a:prstGeom prst="rect">
            <a:avLst/>
          </a:prstGeom>
        </p:spPr>
        <p:txBody>
          <a:bodyPr vert="horz" lIns="93031" tIns="46516" rIns="93031" bIns="46516" rtlCol="0"/>
          <a:lstStyle/>
          <a:p>
            <a:pPr lvl="0"/>
            <a:r>
              <a:rPr lang="en-US" altLang="ko-KR" dirty="0"/>
              <a:t>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l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3744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r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fld id="{AC3B06DF-F96A-40D8-B2BA-ACB7EF14802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953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010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89159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691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444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5" indent="0" algn="ctr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735432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354157"/>
            <a:ext cx="3932237" cy="2140168"/>
          </a:xfrm>
        </p:spPr>
        <p:txBody>
          <a:bodyPr anchor="b">
            <a:noAutofit/>
          </a:bodyPr>
          <a:lstStyle>
            <a:lvl1pPr latinLnBrk="0">
              <a:defRPr sz="36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67299" y="282035"/>
            <a:ext cx="6232071" cy="6439444"/>
          </a:xfrm>
        </p:spPr>
        <p:txBody>
          <a:bodyPr>
            <a:normAutofit/>
          </a:bodyPr>
          <a:lstStyle>
            <a:lvl1pPr marL="274320" indent="-274320" defTabSz="228600" latinLnBrk="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600" b="0" i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868663" indent="-4572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2400"/>
            </a:lvl2pPr>
            <a:lvl3pPr marL="1371577" indent="-4572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2000"/>
            </a:lvl3pPr>
            <a:lvl4pPr marL="1714466" indent="-3429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800"/>
            </a:lvl4pPr>
            <a:lvl5pPr marL="2171655" indent="-3429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556231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8676"/>
          </a:xfrm>
        </p:spPr>
        <p:txBody>
          <a:bodyPr>
            <a:normAutofit/>
          </a:bodyPr>
          <a:lstStyle>
            <a:lvl1pPr latinLnBrk="0">
              <a:defRPr sz="2400"/>
            </a:lvl1pPr>
            <a:lvl2pPr latinLnBrk="0">
              <a:defRPr sz="2000"/>
            </a:lvl2pPr>
            <a:lvl3pPr latinLnBrk="0">
              <a:defRPr sz="1800"/>
            </a:lvl3pPr>
            <a:lvl4pPr latinLnBrk="0">
              <a:defRPr sz="1600"/>
            </a:lvl4pPr>
            <a:lvl5pPr latinLnBrk="0"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766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List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8676"/>
          </a:xfrm>
        </p:spPr>
        <p:txBody>
          <a:bodyPr>
            <a:normAutofit/>
          </a:bodyPr>
          <a:lstStyle>
            <a:lvl1pPr marL="273600" indent="-273600" latinLnBrk="0">
              <a:buFont typeface="+mj-lt"/>
              <a:buAutoNum type="arabicPeriod"/>
              <a:defRPr sz="2400"/>
            </a:lvl1pPr>
            <a:lvl2pPr marL="687600" indent="-273600" latinLnBrk="0">
              <a:buFont typeface="+mj-lt"/>
              <a:buAutoNum type="arabicPeriod"/>
              <a:defRPr sz="2000"/>
            </a:lvl2pPr>
            <a:lvl3pPr marL="1144800" indent="-230400" latinLnBrk="0">
              <a:buFont typeface="+mj-lt"/>
              <a:buAutoNum type="arabicPeriod"/>
              <a:defRPr sz="1800"/>
            </a:lvl3pPr>
            <a:lvl4pPr latinLnBrk="0"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594302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List Black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>
            <a:lvl1pPr latinLnBrk="0">
              <a:defRPr>
                <a:solidFill>
                  <a:schemeClr val="bg1">
                    <a:lumMod val="85000"/>
                  </a:schemeClr>
                </a:solidFill>
              </a:defRPr>
            </a:lvl1pPr>
            <a:lvl2pPr latinLnBrk="0"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 latinLnBrk="0"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latinLnBrk="0"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latinLnBrk="0"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1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1839736"/>
            <a:ext cx="10515600" cy="2127254"/>
          </a:xfrm>
        </p:spPr>
        <p:txBody>
          <a:bodyPr>
            <a:no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838200" y="4079526"/>
            <a:ext cx="10515600" cy="227682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047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 latinLnBrk="0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1" y="4814761"/>
            <a:ext cx="10515600" cy="1274893"/>
          </a:xfrm>
        </p:spPr>
        <p:txBody>
          <a:bodyPr>
            <a:normAutofit/>
          </a:bodyPr>
          <a:lstStyle>
            <a:lvl1pPr marL="0" indent="0" latinLnBrk="0" hangingPunct="1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3617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4074"/>
          </a:xfrm>
        </p:spPr>
        <p:txBody>
          <a:bodyPr anchor="ctr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64075"/>
          </a:xfrm>
        </p:spPr>
        <p:txBody>
          <a:bodyPr anchor="ctr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633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4074"/>
          </a:xfrm>
        </p:spPr>
        <p:txBody>
          <a:bodyPr anchor="t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64075"/>
          </a:xfrm>
        </p:spPr>
        <p:txBody>
          <a:bodyPr anchor="t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78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9" y="1778399"/>
            <a:ext cx="5157787" cy="648001"/>
          </a:xfrm>
        </p:spPr>
        <p:txBody>
          <a:bodyPr anchor="ctr">
            <a:normAutofit/>
          </a:bodyPr>
          <a:lstStyle>
            <a:lvl1pPr marL="0" indent="0" latinLnBrk="0">
              <a:buNone/>
              <a:defRPr sz="2800" b="1" baseline="0">
                <a:latin typeface="+mj-lt"/>
                <a:ea typeface="+mj-ea"/>
                <a:cs typeface="SirinStencil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2" y="1778399"/>
            <a:ext cx="5183188" cy="648001"/>
          </a:xfrm>
        </p:spPr>
        <p:txBody>
          <a:bodyPr anchor="ctr">
            <a:normAutofit/>
          </a:bodyPr>
          <a:lstStyle>
            <a:lvl1pPr marL="0" indent="0">
              <a:buNone/>
              <a:defRPr lang="en-US" altLang="ko-KR" sz="2800" b="1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Monoton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marL="0" lv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044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638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17A344-6D7C-4984-BF17-9AE7BEB57807}"/>
              </a:ext>
            </a:extLst>
          </p:cNvPr>
          <p:cNvGrpSpPr/>
          <p:nvPr userDrawn="1"/>
        </p:nvGrpSpPr>
        <p:grpSpPr>
          <a:xfrm>
            <a:off x="0" y="6516093"/>
            <a:ext cx="1716737" cy="313861"/>
            <a:chOff x="9574310" y="475081"/>
            <a:chExt cx="1716737" cy="313861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1D1905-60D7-4932-BD69-3101B5A05C21}"/>
                </a:ext>
              </a:extLst>
            </p:cNvPr>
            <p:cNvCxnSpPr>
              <a:cxnSpLocks/>
            </p:cNvCxnSpPr>
            <p:nvPr/>
          </p:nvCxnSpPr>
          <p:spPr>
            <a:xfrm>
              <a:off x="11291047" y="488011"/>
              <a:ext cx="0" cy="288000"/>
            </a:xfrm>
            <a:prstGeom prst="lin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바닥글 개체 틀 3">
              <a:extLst>
                <a:ext uri="{FF2B5EF4-FFF2-40B4-BE49-F238E27FC236}">
                  <a16:creationId xmlns:a16="http://schemas.microsoft.com/office/drawing/2014/main" id="{ECA9A5FF-CD52-47B4-B8AE-FC54A2D3B886}"/>
                </a:ext>
              </a:extLst>
            </p:cNvPr>
            <p:cNvSpPr txBox="1">
              <a:spLocks/>
            </p:cNvSpPr>
            <p:nvPr/>
          </p:nvSpPr>
          <p:spPr>
            <a:xfrm>
              <a:off x="9574310" y="475081"/>
              <a:ext cx="1689841" cy="313861"/>
            </a:xfrm>
            <a:prstGeom prst="rect">
              <a:avLst/>
            </a:prstGeom>
            <a:ln w="28575" cap="flat" cmpd="sng" algn="ctr">
              <a:noFill/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solidFill>
                    <a:schemeClr val="tx1"/>
                  </a:solidFill>
                </a:rPr>
                <a:t>Hacker’s In </a:t>
              </a:r>
              <a:r>
                <a:rPr lang="en-US" altLang="ko-KR" err="1">
                  <a:solidFill>
                    <a:schemeClr val="tx1"/>
                  </a:solidFill>
                </a:rPr>
                <a:t>inTrusion</a:t>
              </a:r>
              <a:endParaRPr lang="en-US" altLang="ko-KR">
                <a:solidFill>
                  <a:schemeClr val="tx1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6CA62D2-8D3B-472E-A60D-AE93019400FD}"/>
              </a:ext>
            </a:extLst>
          </p:cNvPr>
          <p:cNvSpPr txBox="1"/>
          <p:nvPr userDrawn="1"/>
        </p:nvSpPr>
        <p:spPr>
          <a:xfrm>
            <a:off x="1689841" y="6516093"/>
            <a:ext cx="527482" cy="313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B15BF13-0622-4A59-B29F-164774F9CAD9}" type="slidenum">
              <a:rPr lang="ko-KR" altLang="en-US" sz="14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pPr algn="ctr"/>
              <a:t>‹#›</a:t>
            </a:fld>
            <a:endParaRPr lang="ko-KR" altLang="en-US" sz="1400" b="1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948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71" r:id="rId8"/>
    <p:sldLayoutId id="2147483667" r:id="rId9"/>
    <p:sldLayoutId id="2147483668" r:id="rId10"/>
    <p:sldLayoutId id="2147483669" r:id="rId11"/>
    <p:sldLayoutId id="214748367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hdr="0" dt="0"/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000" b="0" kern="1200" spc="100" baseline="0">
          <a:solidFill>
            <a:schemeClr val="tx1"/>
          </a:solidFill>
          <a:latin typeface="+mj-lt"/>
          <a:ea typeface="+mj-ea"/>
          <a:cs typeface="Bungee Shade" charset="0"/>
        </a:defRPr>
      </a:lvl1pPr>
    </p:titleStyle>
    <p:bodyStyle>
      <a:lvl1pPr marL="274320" indent="-274320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FF3300"/>
        </a:buClr>
        <a:buFont typeface="Arial" panose="020B0604020202020204" pitchFamily="34" charset="0"/>
        <a:buChar char="•"/>
        <a:defRPr sz="2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1pPr>
      <a:lvl2pPr marL="685783" indent="-274320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00B050"/>
        </a:buClr>
        <a:buFont typeface="Wingdings" panose="05000000000000000000" pitchFamily="2" charset="2"/>
        <a:buChar char=""/>
        <a:defRPr sz="20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2pPr>
      <a:lvl3pPr marL="1142971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00B0F0"/>
        </a:buClr>
        <a:buFont typeface="Arial" panose="020B0604020202020204" pitchFamily="34" charset="0"/>
        <a:buChar char="•"/>
        <a:defRPr sz="18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3pPr>
      <a:lvl4pPr marL="1600160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6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4pPr>
      <a:lvl5pPr marL="2057349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6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04C68-B22A-744F-B198-41E291E653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Chapter 04: Basic Concepts in Number Theory and Finite Fields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7DF3F2-398E-444A-A411-4C585E25B2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ko-KR" dirty="0"/>
              <a:t>Freshman Seminar</a:t>
            </a:r>
          </a:p>
          <a:p>
            <a:r>
              <a:rPr kumimoji="1" lang="en-US" altLang="ko-KR" dirty="0"/>
              <a:t>2022.01.11</a:t>
            </a:r>
          </a:p>
          <a:p>
            <a:r>
              <a:rPr kumimoji="1" lang="en-US" altLang="ko-KR" dirty="0" err="1"/>
              <a:t>Sumin</a:t>
            </a:r>
            <a:r>
              <a:rPr kumimoji="1" lang="en-US" altLang="ko-KR"/>
              <a:t> Sohn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65478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D0F615-DC4F-D845-96A2-E52C02E0E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b="1"/>
              <a:t>Extended Euclidean Algorithm </a:t>
            </a:r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530DE5B-37AA-8945-8BF2-A633C9A2E96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𝑏𝑦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func>
                  </m:oMath>
                </a14:m>
                <a:endParaRPr kumimoji="1" lang="en-US" altLang="ko-KR" b="0"/>
              </a:p>
              <a:p>
                <a:r>
                  <a:rPr kumimoji="1" lang="en-US" altLang="ko-KR" b="0"/>
                  <a:t>Calculations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ko-KR"/>
                  <a:t> and</a:t>
                </a:r>
                <a:r>
                  <a:rPr kumimoji="1" lang="en-US" altLang="ko-KR" i="1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𝑎𝑥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𝑏𝑦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sub>
                            </m:s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𝑎𝑥</m:t>
                                </m:r>
                              </m:e>
                              <m:sub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sub>
                            </m:s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𝑏𝑦</m:t>
                                </m:r>
                              </m:e>
                              <m:sub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kumimoji="1" lang="en-US" altLang="ko-KR" b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kumimoji="1" lang="en-US" altLang="ko-KR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b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ko-KR"/>
                  <a:t> </a:t>
                </a:r>
                <a:endParaRPr kumimoji="1" lang="en-US" altLang="ko-KR" b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sub>
                            </m:s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sub>
                            </m:s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kumimoji="1" lang="en-US" altLang="ko-KR" b="0"/>
              </a:p>
              <a:p>
                <a:pPr marL="0" indent="0">
                  <a:buNone/>
                </a:pPr>
                <a:endParaRPr kumimoji="1" lang="ko-KR" altLang="en-US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530DE5B-37AA-8945-8BF2-A633C9A2E9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7579" b="-197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8832275-E3F3-8A41-94B0-4C28354220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662531"/>
            <a:ext cx="5181600" cy="299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69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05E434-A35B-0944-94E5-F2C713472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b="1" dirty="0"/>
              <a:t>Extended </a:t>
            </a:r>
            <a:r>
              <a:rPr kumimoji="1" lang="en-US" altLang="ko-KR" dirty="0"/>
              <a:t>Euclidean Algorithm(example)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64D852E-455B-4944-A2E7-E969F3B3EB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=1759,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=550</m:t>
                    </m:r>
                  </m:oMath>
                </a14:m>
                <a:endParaRPr kumimoji="1" lang="en-US" altLang="ko-KR"/>
              </a:p>
              <a:p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=−111,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=355</m:t>
                    </m:r>
                  </m:oMath>
                </a14:m>
                <a:endParaRPr kumimoji="1" lang="en-US" altLang="ko-KR" b="0"/>
              </a:p>
              <a:p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1759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−111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+550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355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1" lang="en-US" altLang="ko-KR"/>
                  <a:t> </a:t>
                </a:r>
                <a:endParaRPr kumimoji="1" lang="ko-KR" altLang="en-US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64D852E-455B-4944-A2E7-E969F3B3EB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5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내용 개체 틀 6">
            <a:extLst>
              <a:ext uri="{FF2B5EF4-FFF2-40B4-BE49-F238E27FC236}">
                <a16:creationId xmlns:a16="http://schemas.microsoft.com/office/drawing/2014/main" id="{0289F767-BA0E-D44C-AA4E-0AAC01E64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435" y="3429000"/>
            <a:ext cx="7063131" cy="268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738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49788-55FF-1444-86B6-AF4A7B4B1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4.3 Modular Arithmetic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0A293C-9636-7644-9505-BA8C24845D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47614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B04D5D-5BA1-1147-9D61-1A66FDE67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The modulus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1048103-6980-4F4D-8346-E24C118066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kumimoji="1"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ko-KR" dirty="0"/>
                  <a:t> is the modulus</a:t>
                </a:r>
              </a:p>
              <a:p>
                <a:pPr lvl="1"/>
                <a:r>
                  <a:rPr kumimoji="1" lang="en-US" altLang="ko-KR" dirty="0"/>
                  <a:t>Remainder of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1" lang="en-US" altLang="ko-KR" dirty="0"/>
                  <a:t> divided by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kumimoji="1"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𝑞𝑛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0≤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;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endParaRPr kumimoji="1" lang="en-US" altLang="ko-KR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kumimoji="1" lang="en-US" altLang="ko-KR" dirty="0">
                  <a:ea typeface="Cambria Math" panose="02040503050406030204" pitchFamily="18" charset="0"/>
                </a:endParaRPr>
              </a:p>
              <a:p>
                <a:pPr lvl="1"/>
                <a:r>
                  <a:rPr kumimoji="1" lang="en-US" altLang="ko-KR" dirty="0"/>
                  <a:t>E.g.,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11 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7=4;−11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7=3</m:t>
                    </m:r>
                  </m:oMath>
                </a14:m>
                <a:endParaRPr kumimoji="1" lang="en-US" altLang="ko-KR" dirty="0"/>
              </a:p>
              <a:p>
                <a:r>
                  <a:rPr kumimoji="1" lang="en-US" altLang="ko-KR" dirty="0"/>
                  <a:t>Congruent modulo 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kumimoji="1"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kumimoji="1" lang="en-US" altLang="ko-KR" dirty="0"/>
                </a:br>
                <a:endParaRPr kumimoji="1" lang="en-US" altLang="ko-KR" dirty="0"/>
              </a:p>
              <a:p>
                <a:endParaRPr kumimoji="1" lang="ko-KR" altLang="en-US" dirty="0"/>
              </a:p>
              <a:p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1048103-6980-4F4D-8346-E24C118066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5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1624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43B87A-3D8F-8646-A361-1AF52442C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Modular Arithmetic Operations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24AD770-D68F-0548-88D9-74111C8FD2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ko-KR"/>
                  <a:t> operator maps all integers in to set of integers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0,1,…,</m:t>
                        </m:r>
                        <m:d>
                          <m:d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</m:oMath>
                </a14:m>
                <a:endParaRPr kumimoji="1" lang="en-US" altLang="ko-KR" b="0"/>
              </a:p>
              <a:p>
                <a:r>
                  <a:rPr kumimoji="1" lang="en-US" altLang="ko-KR"/>
                  <a:t>Modular arithmetic operations are done within the set</a:t>
                </a:r>
              </a:p>
              <a:p>
                <a:r>
                  <a:rPr kumimoji="1" lang="en-US" altLang="ko-KR"/>
                  <a:t>Properties of modular arithmetic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kumimoji="1" lang="en-US" altLang="ko-KR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kumimoji="1" lang="en-US" altLang="ko-KR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kumimoji="1" lang="en-US" altLang="ko-KR"/>
              </a:p>
              <a:p>
                <a:pPr lvl="1"/>
                <a:endParaRPr kumimoji="1" lang="en-US" altLang="ko-KR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24AD770-D68F-0548-88D9-74111C8FD2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10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8C64E8F4-17A8-9F46-A21C-113B25D69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587" y="4797483"/>
            <a:ext cx="4614826" cy="15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828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990F4D-97CD-9340-BDA8-1FCBECFA9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b="1" dirty="0"/>
              <a:t>Properties of Modular Arithmetic 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6B724EC-CB59-0443-921D-E82B0B4CF5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0,1,…,</m:t>
                        </m:r>
                        <m:d>
                          <m:d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</m:oMath>
                </a14:m>
                <a:endParaRPr kumimoji="1" lang="en-US" altLang="ko-KR"/>
              </a:p>
              <a:p>
                <a:pPr lvl="1"/>
                <a:r>
                  <a:rPr kumimoji="1" lang="en-US" altLang="ko-KR"/>
                  <a:t>Set of nonnegative integers less than n</a:t>
                </a:r>
              </a:p>
              <a:p>
                <a:pPr lvl="1"/>
                <a:r>
                  <a:rPr kumimoji="1" lang="en-US" altLang="ko-KR"/>
                  <a:t>Set of residues, residue classes</a:t>
                </a:r>
              </a:p>
              <a:p>
                <a:pPr lvl="1"/>
                <a:endParaRPr kumimoji="1" lang="en-US" altLang="ko-KR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6B724EC-CB59-0443-921D-E82B0B4CF5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5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466E85CF-EB98-9E47-B073-24CC1C7A6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162" y="3225579"/>
            <a:ext cx="7609676" cy="299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273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990F4D-97CD-9340-BDA8-1FCBECFA9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9"/>
            <a:ext cx="10995837" cy="1325563"/>
          </a:xfrm>
        </p:spPr>
        <p:txBody>
          <a:bodyPr/>
          <a:lstStyle/>
          <a:p>
            <a:r>
              <a:rPr lang="en" altLang="ko-KR" b="1" dirty="0"/>
              <a:t>Multiplicative inverse of Modular Arithmetic 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6B724EC-CB59-0443-921D-E82B0B4CF5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R" dirty="0"/>
                  <a:t>Multiplicative inverse(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kumimoji="1" lang="en-US" altLang="ko-KR" b="0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kumimoji="1" lang="en-US" altLang="ko-KR" dirty="0"/>
              </a:p>
              <a:p>
                <a:pPr lvl="1"/>
                <a:r>
                  <a:rPr kumimoji="1" lang="en-US" altLang="ko-KR" dirty="0"/>
                  <a:t>Exists only when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kumimoji="1" lang="en-US" altLang="ko-KR" dirty="0"/>
              </a:p>
              <a:p>
                <a:pPr lvl="1"/>
                <a:r>
                  <a:rPr kumimoji="1" lang="en-US" altLang="ko-KR" dirty="0"/>
                  <a:t>Due to 1:m mapping when there is a common factor between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dirty="0"/>
              </a:p>
              <a:p>
                <a:endParaRPr kumimoji="1"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6B724EC-CB59-0443-921D-E82B0B4CF5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10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303E02EF-4076-3D46-9122-51D32818F9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741"/>
          <a:stretch/>
        </p:blipFill>
        <p:spPr>
          <a:xfrm>
            <a:off x="4928191" y="3749707"/>
            <a:ext cx="6711248" cy="28495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BA1B742-F4EC-D240-94B9-605670C9B2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058" b="57697"/>
          <a:stretch/>
        </p:blipFill>
        <p:spPr>
          <a:xfrm>
            <a:off x="641497" y="3861006"/>
            <a:ext cx="4089991" cy="226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738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49788-55FF-1444-86B6-AF4A7B4B1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4.4 Groups, Rings, and Fields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0A293C-9636-7644-9505-BA8C24845D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5919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16AA9489-B7AD-534D-857B-F4FE34A98A7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ko-KR" dirty="0"/>
                  <a:t>Groups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,∙}</m:t>
                    </m:r>
                  </m:oMath>
                </a14:m>
                <a:r>
                  <a:rPr kumimoji="1" lang="en-US" altLang="ko-KR" dirty="0"/>
                  <a:t> #1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16AA9489-B7AD-534D-857B-F4FE34A98A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BAEBD03-43AB-A145-BB82-65B7F0E559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" altLang="ko-KR"/>
                  <a:t>Set of elements with a binary operation denoted by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" altLang="ko-KR"/>
                  <a:t> that associates to each ordered pair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" altLang="ko-KR"/>
                  <a:t> of elements in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" altLang="ko-KR" i="1"/>
                  <a:t> </a:t>
                </a:r>
                <a:r>
                  <a:rPr lang="en" altLang="ko-KR"/>
                  <a:t>an element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" altLang="ko-KR"/>
                  <a:t> in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" altLang="ko-KR" i="1"/>
              </a:p>
              <a:p>
                <a:r>
                  <a:rPr lang="en" altLang="ko-KR"/>
                  <a:t>Group satisfies following axioms</a:t>
                </a:r>
              </a:p>
              <a:p>
                <a:pPr lvl="1"/>
                <a:r>
                  <a:rPr lang="en" altLang="ko-KR"/>
                  <a:t>(A1) Closure</a:t>
                </a:r>
              </a:p>
              <a:p>
                <a:pPr lvl="2"/>
                <a:r>
                  <a:rPr lang="en" altLang="ko-KR"/>
                  <a:t>If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" altLang="ko-KR" i="1"/>
                  <a:t> </a:t>
                </a:r>
                <a:r>
                  <a:rPr lang="en" altLang="ko-KR"/>
                  <a:t>and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" altLang="ko-KR" i="1"/>
                  <a:t> </a:t>
                </a:r>
                <a:r>
                  <a:rPr lang="en" altLang="ko-KR"/>
                  <a:t>belong to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" altLang="ko-KR"/>
                  <a:t>, then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" altLang="ko-KR" i="1"/>
                  <a:t> </a:t>
                </a:r>
                <a:r>
                  <a:rPr lang="en" altLang="ko-KR"/>
                  <a:t>is also in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" altLang="ko-KR"/>
                  <a:t>. </a:t>
                </a:r>
              </a:p>
              <a:p>
                <a:pPr lvl="1"/>
                <a:r>
                  <a:rPr lang="en" altLang="ko-KR"/>
                  <a:t>(A2) Associative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∙(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" altLang="ko-KR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" altLang="ko-KR" i="1"/>
                  <a:t> </a:t>
                </a:r>
                <a:r>
                  <a:rPr lang="en" altLang="ko-KR"/>
                  <a:t>for all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" altLang="ko-KR" i="1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" altLang="ko-KR" i="1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" altLang="ko-KR" i="1"/>
                  <a:t> </a:t>
                </a:r>
                <a:r>
                  <a:rPr lang="en" altLang="ko-KR"/>
                  <a:t>in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" altLang="ko-KR"/>
                  <a:t> </a:t>
                </a:r>
              </a:p>
              <a:p>
                <a:pPr lvl="1"/>
                <a:r>
                  <a:rPr lang="en" altLang="ko-KR"/>
                  <a:t>(A3) Identity element </a:t>
                </a:r>
              </a:p>
              <a:p>
                <a:pPr lvl="2"/>
                <a:r>
                  <a:rPr lang="en" altLang="ko-KR"/>
                  <a:t>There is an element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" altLang="ko-KR"/>
                  <a:t> in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" altLang="ko-KR" i="1"/>
                  <a:t> </a:t>
                </a:r>
                <a:r>
                  <a:rPr lang="en" altLang="ko-KR"/>
                  <a:t>such that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" altLang="ko-KR" i="1"/>
                  <a:t> </a:t>
                </a:r>
                <a:r>
                  <a:rPr lang="en" altLang="ko-KR"/>
                  <a:t>for all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" altLang="ko-KR" i="1"/>
                  <a:t> </a:t>
                </a:r>
                <a:r>
                  <a:rPr lang="en" altLang="ko-KR"/>
                  <a:t>in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" altLang="ko-KR"/>
                  <a:t>.</a:t>
                </a:r>
              </a:p>
              <a:p>
                <a:pPr lvl="1"/>
                <a:r>
                  <a:rPr lang="en" altLang="ko-KR"/>
                  <a:t>(A4) Inverse element</a:t>
                </a:r>
              </a:p>
              <a:p>
                <a:pPr lvl="2"/>
                <a:r>
                  <a:rPr lang="en" altLang="ko-KR"/>
                  <a:t>For each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" altLang="ko-KR" i="1"/>
                  <a:t> </a:t>
                </a:r>
                <a:r>
                  <a:rPr lang="en" altLang="ko-KR"/>
                  <a:t>in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" altLang="ko-KR"/>
                  <a:t>, there is an element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" altLang="ko-KR"/>
                  <a:t> in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" altLang="ko-KR" i="1"/>
                  <a:t> </a:t>
                </a:r>
                <a:r>
                  <a:rPr lang="en" altLang="ko-KR"/>
                  <a:t>such that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" altLang="ko-KR"/>
                  <a:t> </a:t>
                </a:r>
              </a:p>
              <a:p>
                <a:endParaRPr lang="en" altLang="ko-KR"/>
              </a:p>
              <a:p>
                <a:endParaRPr lang="en" altLang="ko-KR"/>
              </a:p>
              <a:p>
                <a:endParaRPr kumimoji="1" lang="ko-KR" altLang="en-US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BAEBD03-43AB-A145-BB82-65B7F0E559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44" t="-19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7110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830D83F5-AA62-5F4C-A1E3-FD5F168F136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ko-KR" dirty="0"/>
                  <a:t>Groups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{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𝐺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,∙}</m:t>
                    </m:r>
                  </m:oMath>
                </a14:m>
                <a:r>
                  <a:rPr kumimoji="1" lang="en-US" altLang="ko-KR" dirty="0"/>
                  <a:t> #2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830D83F5-AA62-5F4C-A1E3-FD5F168F13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8458F87-33B2-EF43-BD76-A1FBFB1CD1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R" dirty="0"/>
                  <a:t>Finite Group</a:t>
                </a:r>
              </a:p>
              <a:p>
                <a:pPr lvl="1"/>
                <a:r>
                  <a:rPr kumimoji="1" lang="en-US" altLang="ko-KR" dirty="0"/>
                  <a:t>Finite number of elements</a:t>
                </a:r>
              </a:p>
              <a:p>
                <a:pPr lvl="1"/>
                <a:r>
                  <a:rPr kumimoji="1" lang="en-US" altLang="ko-KR" dirty="0"/>
                  <a:t>Order of the group is equal to the number of elements in the group</a:t>
                </a:r>
              </a:p>
              <a:p>
                <a:r>
                  <a:rPr kumimoji="1" lang="en-US" altLang="ko-KR" dirty="0"/>
                  <a:t>Infinite Group</a:t>
                </a:r>
              </a:p>
              <a:p>
                <a:pPr lvl="1"/>
                <a:r>
                  <a:rPr kumimoji="1" lang="en-US" altLang="ko-KR" dirty="0"/>
                  <a:t>Infinite number of elements</a:t>
                </a:r>
              </a:p>
              <a:p>
                <a:r>
                  <a:rPr kumimoji="1" lang="en-US" altLang="ko-KR" dirty="0"/>
                  <a:t>Abelian Group</a:t>
                </a:r>
              </a:p>
              <a:p>
                <a:pPr lvl="1"/>
                <a:r>
                  <a:rPr kumimoji="1" lang="en-US" altLang="ko-KR" dirty="0"/>
                  <a:t>Group is said to be abelian if group is commutative</a:t>
                </a:r>
              </a:p>
              <a:p>
                <a:pPr lvl="1"/>
                <a:r>
                  <a:rPr lang="en" altLang="ko-KR" dirty="0"/>
                  <a:t>(A5) Commutative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" altLang="ko-KR" dirty="0"/>
                  <a:t> for all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" altLang="ko-KR" i="1" dirty="0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" altLang="ko-KR" i="1" dirty="0"/>
                  <a:t> </a:t>
                </a:r>
                <a:r>
                  <a:rPr lang="en" altLang="ko-KR" dirty="0"/>
                  <a:t>in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" altLang="ko-KR" dirty="0"/>
                  <a:t> </a:t>
                </a:r>
              </a:p>
              <a:p>
                <a:pPr lvl="1"/>
                <a:r>
                  <a:rPr lang="en" altLang="ko-KR" dirty="0"/>
                  <a:t>E.g., set of integers under addition, set of nonzero real numbers under multiplication</a:t>
                </a:r>
              </a:p>
              <a:p>
                <a:pPr lvl="1"/>
                <a:endParaRPr kumimoji="1" lang="en-US" altLang="ko-KR" dirty="0"/>
              </a:p>
              <a:p>
                <a:pPr lvl="1"/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8458F87-33B2-EF43-BD76-A1FBFB1CD1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44" t="-10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768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11E43-7401-D74E-99C5-E046EE857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Contents</a:t>
            </a:r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2B26879-FC87-6D42-BC14-62F86C7C08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4.1 Divisibility and the Division Algorithm</a:t>
                </a:r>
              </a:p>
              <a:p>
                <a:r>
                  <a:rPr lang="en-US" altLang="ko-KR" dirty="0"/>
                  <a:t>4.2 The Euclidean Algorithm</a:t>
                </a:r>
              </a:p>
              <a:p>
                <a:r>
                  <a:rPr lang="en-US" altLang="ko-KR" dirty="0"/>
                  <a:t>4.3 Modular Arithmetic</a:t>
                </a:r>
              </a:p>
              <a:p>
                <a:r>
                  <a:rPr lang="en-US" altLang="ko-KR" dirty="0"/>
                  <a:t>4.4 Groups, Rings, and Fields</a:t>
                </a:r>
              </a:p>
              <a:p>
                <a:r>
                  <a:rPr lang="en-US" altLang="ko-KR" dirty="0"/>
                  <a:t>4.5 Finite Fields of the Form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𝐺𝐹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4.6 Polynomial Arithmetic</a:t>
                </a:r>
              </a:p>
              <a:p>
                <a:r>
                  <a:rPr lang="en-US" altLang="ko-KR" dirty="0"/>
                  <a:t>4.7 Finite Fields of the Form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𝐺𝐹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  <a:p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2B26879-FC87-6D42-BC14-62F86C7C08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10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0897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7045E5-C6BF-2C4C-8456-AD1DE4B1F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Cyclic Group</a:t>
            </a:r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DCD711C-2B0F-DF4E-A0DC-A447B6B6A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R" dirty="0"/>
                  <a:t>Exponentiation within a group</a:t>
                </a:r>
              </a:p>
              <a:p>
                <a:pPr lvl="1"/>
                <a:r>
                  <a:rPr kumimoji="1" lang="en-US" altLang="ko-KR" dirty="0"/>
                  <a:t>Repeated application of the group operator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kumimoji="1" lang="en-US" altLang="ko-KR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kumimoji="1" lang="en-US" altLang="ko-KR" dirty="0"/>
                  <a:t> as the identity element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1" lang="en-US" altLang="ko-KR" dirty="0"/>
                  <a:t>, where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kumimoji="1" lang="en-US" altLang="ko-KR" dirty="0"/>
                  <a:t> is the inverse element within a group</a:t>
                </a:r>
              </a:p>
              <a:p>
                <a:r>
                  <a:rPr kumimoji="1" lang="en-US" altLang="ko-KR" dirty="0"/>
                  <a:t>Group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kumimoji="1" lang="en-US" altLang="ko-KR" dirty="0"/>
                  <a:t> is cyclic if every element of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kumimoji="1" lang="en-US" altLang="ko-KR" dirty="0"/>
                  <a:t> is a power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kumimoji="1" lang="en-US" altLang="ko-KR" dirty="0"/>
                  <a:t> of a fixed element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endParaRPr kumimoji="1" lang="en-US" altLang="ko-KR" dirty="0"/>
              </a:p>
              <a:p>
                <a:r>
                  <a:rPr kumimoji="1" lang="en-US" altLang="ko-KR" dirty="0"/>
                  <a:t>E.g., additive group of integers is an infinite cyclic group </a:t>
                </a:r>
              </a:p>
              <a:p>
                <a:pPr lvl="1"/>
                <a:r>
                  <a:rPr kumimoji="1" lang="en-US" altLang="ko-KR" dirty="0"/>
                  <a:t>Generated by element 1</a:t>
                </a:r>
              </a:p>
              <a:p>
                <a:pPr lvl="1"/>
                <a:r>
                  <a:rPr kumimoji="1" lang="en-US" altLang="ko-KR" dirty="0"/>
                  <a:t>Powers are interpreted additivity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DCD711C-2B0F-DF4E-A0DC-A447B6B6A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10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170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DF13A5B1-26ED-2A40-A45C-D58570EE4E4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ko-KR" dirty="0"/>
                  <a:t>Rings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,+,×}</m:t>
                    </m:r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DF13A5B1-26ED-2A40-A45C-D58570EE4E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7086FBE-3985-3E4C-8444-09F2C102E0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kumimoji="1" lang="en-US" altLang="ko-KR" dirty="0"/>
                  <a:t>Set of elements with 2 binary operation called addition and multiplications</a:t>
                </a:r>
              </a:p>
              <a:p>
                <a:r>
                  <a:rPr kumimoji="1" lang="en-US" altLang="ko-KR" dirty="0"/>
                  <a:t>Ring satisfies following axioms</a:t>
                </a:r>
              </a:p>
              <a:p>
                <a:pPr lvl="1"/>
                <a:r>
                  <a:rPr kumimoji="1" lang="en-US" altLang="ko-KR" dirty="0"/>
                  <a:t>(A1-A6)</a:t>
                </a:r>
              </a:p>
              <a:p>
                <a:pPr lvl="1"/>
                <a:r>
                  <a:rPr lang="en" altLang="ko-KR" dirty="0"/>
                  <a:t>(M1) Closure under multiplication</a:t>
                </a:r>
              </a:p>
              <a:p>
                <a:pPr lvl="2"/>
                <a:r>
                  <a:rPr lang="en" altLang="ko-KR" dirty="0"/>
                  <a:t>If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" altLang="ko-KR" dirty="0"/>
                  <a:t> and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" altLang="ko-KR" dirty="0"/>
                  <a:t> belong to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" altLang="ko-KR" dirty="0"/>
                  <a:t>, then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𝑎𝑏</m:t>
                    </m:r>
                  </m:oMath>
                </a14:m>
                <a:r>
                  <a:rPr lang="en" altLang="ko-KR" dirty="0"/>
                  <a:t> is also in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" altLang="ko-KR" dirty="0"/>
              </a:p>
              <a:p>
                <a:pPr lvl="1"/>
                <a:r>
                  <a:rPr lang="en" altLang="ko-KR" dirty="0"/>
                  <a:t>(M2) Associativity of multiplication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𝑏𝑐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" altLang="ko-KR" dirty="0"/>
                  <a:t> for all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" altLang="ko-KR" dirty="0"/>
                  <a:t> in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" altLang="ko-KR" dirty="0"/>
              </a:p>
              <a:p>
                <a:pPr lvl="1"/>
                <a:r>
                  <a:rPr lang="en" altLang="ko-KR" dirty="0"/>
                  <a:t>(M3) Distributive laws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𝑎𝑐</m:t>
                    </m:r>
                  </m:oMath>
                </a14:m>
                <a:r>
                  <a:rPr lang="en" altLang="ko-KR" dirty="0"/>
                  <a:t> for all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" altLang="ko-KR" dirty="0"/>
                  <a:t> in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" altLang="ko-KR" dirty="0"/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𝑏𝑐</m:t>
                    </m:r>
                  </m:oMath>
                </a14:m>
                <a:r>
                  <a:rPr lang="en" altLang="ko-KR" dirty="0"/>
                  <a:t> for all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" altLang="ko-KR" dirty="0"/>
                  <a:t> in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" altLang="ko-KR" dirty="0"/>
              </a:p>
              <a:p>
                <a:r>
                  <a:rPr lang="en" altLang="ko-KR" dirty="0"/>
                  <a:t>E.g., addition and multiplication of real numbers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7086FBE-3985-3E4C-8444-09F2C102E0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44" t="-19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5622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9E42F8-83D4-194C-8C05-0FBD33C9F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Commutative Ring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31AB7B0-E02B-2345-97C2-688520E44A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R" dirty="0"/>
                  <a:t>Ring is said to be commutative if it satisfies following axioms</a:t>
                </a:r>
              </a:p>
              <a:p>
                <a:pPr lvl="1"/>
                <a:r>
                  <a:rPr kumimoji="1" lang="en-US" altLang="ko-KR" dirty="0"/>
                  <a:t>(A1-M3)</a:t>
                </a:r>
              </a:p>
              <a:p>
                <a:pPr lvl="1"/>
                <a:r>
                  <a:rPr kumimoji="1" lang="en-US" altLang="ko-KR" dirty="0"/>
                  <a:t>(M4) Commutativity of multiplication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𝑎𝑏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𝑏𝑎</m:t>
                    </m:r>
                  </m:oMath>
                </a14:m>
                <a:r>
                  <a:rPr kumimoji="1" lang="en-US" altLang="ko-KR" dirty="0"/>
                  <a:t> for all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1" lang="en-US" altLang="ko-KR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1" lang="en-US" altLang="ko-KR" dirty="0"/>
                  <a:t> in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31AB7B0-E02B-2345-97C2-688520E44A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10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7688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673E47-C1BF-1143-8D24-34BAB0D7A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Integral Domain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8187219-492F-2946-97D2-2906D881CD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R" dirty="0"/>
                  <a:t>Commutative ring that obeys the following axioms</a:t>
                </a:r>
              </a:p>
              <a:p>
                <a:pPr lvl="1"/>
                <a:r>
                  <a:rPr kumimoji="1" lang="en-US" altLang="ko-KR" dirty="0"/>
                  <a:t>(A1-M4)</a:t>
                </a:r>
              </a:p>
              <a:p>
                <a:pPr lvl="1"/>
                <a:r>
                  <a:rPr kumimoji="1" lang="en-US" altLang="ko-KR" dirty="0"/>
                  <a:t>(M5) Multiplicative identity</a:t>
                </a:r>
              </a:p>
              <a:p>
                <a:pPr lvl="2"/>
                <a:r>
                  <a:rPr kumimoji="1" lang="en-US" altLang="ko-KR" dirty="0"/>
                  <a:t>There is an element 1 in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kumimoji="1" lang="en-US" altLang="ko-KR" dirty="0"/>
                  <a:t> such that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1=1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1" lang="en-US" altLang="ko-KR" dirty="0"/>
                  <a:t> for all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1" lang="en-US" altLang="ko-KR" dirty="0"/>
                  <a:t> in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kumimoji="1" lang="en-US" altLang="ko-KR" dirty="0"/>
              </a:p>
              <a:p>
                <a:pPr lvl="1"/>
                <a:r>
                  <a:rPr kumimoji="1" lang="en-US" altLang="ko-KR" dirty="0"/>
                  <a:t>(M6) No zero divisors </a:t>
                </a:r>
              </a:p>
              <a:p>
                <a:pPr lvl="2"/>
                <a:r>
                  <a:rPr kumimoji="1" lang="en-US" altLang="ko-KR" dirty="0"/>
                  <a:t>If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1" lang="en-US" altLang="ko-KR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1" lang="en-US" altLang="ko-KR" dirty="0"/>
                  <a:t> in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kumimoji="1" lang="en-US" altLang="ko-KR" dirty="0"/>
                  <a:t> and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𝑎𝑏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en-US" altLang="ko-KR" dirty="0"/>
                  <a:t>, then either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en-US" altLang="ko-KR" dirty="0"/>
                  <a:t> or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8187219-492F-2946-97D2-2906D881CD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10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5731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370F5AB5-3FDA-5347-A90D-2BF59B68574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ko-KR" dirty="0"/>
                  <a:t>Fields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,+,×}</m:t>
                    </m:r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370F5AB5-3FDA-5347-A90D-2BF59B6857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881E4ED-1C1F-F44D-A9B7-0C7AA85CA7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R" dirty="0"/>
                  <a:t>Set of elements with 2 binary operation called addition and multiplications</a:t>
                </a:r>
              </a:p>
              <a:p>
                <a:r>
                  <a:rPr kumimoji="1" lang="en-US" altLang="ko-KR" dirty="0"/>
                  <a:t>Addition, subtraction, multiplication, division can be done within the set</a:t>
                </a:r>
              </a:p>
              <a:p>
                <a:r>
                  <a:rPr lang="en" altLang="ko-KR" dirty="0"/>
                  <a:t>Fields satisfies following axioms</a:t>
                </a:r>
              </a:p>
              <a:p>
                <a:pPr lvl="1"/>
                <a:r>
                  <a:rPr lang="en" altLang="ko-KR" dirty="0"/>
                  <a:t>(A1-M6)</a:t>
                </a:r>
              </a:p>
              <a:p>
                <a:pPr lvl="1"/>
                <a:r>
                  <a:rPr lang="en" altLang="ko-KR" dirty="0"/>
                  <a:t>(M7) Multiplicative inverse</a:t>
                </a:r>
              </a:p>
              <a:p>
                <a:pPr lvl="2"/>
                <a:r>
                  <a:rPr lang="en" altLang="ko-KR" dirty="0"/>
                  <a:t>For each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" altLang="ko-KR" dirty="0"/>
                  <a:t> in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" altLang="ko-KR" dirty="0"/>
                  <a:t>, except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" altLang="ko-KR" dirty="0"/>
                  <a:t>, there is an element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" altLang="ko-KR" dirty="0"/>
                  <a:t> in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kumimoji="1" lang="en-US" altLang="ko-KR" dirty="0"/>
                  <a:t> such that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kumimoji="1" lang="en-US" altLang="ko-KR" dirty="0"/>
              </a:p>
              <a:p>
                <a:endParaRPr kumimoji="1" lang="en-US" altLang="ko-KR" dirty="0"/>
              </a:p>
              <a:p>
                <a:endParaRPr kumimoji="1"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881E4ED-1C1F-F44D-A9B7-0C7AA85CA7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44" t="-10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6781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F5AB5-3FDA-5347-A90D-2BF59B685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Groups, Rings, Fields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BAF692-7667-0843-BE71-9040E11CD4B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8749" y="1690692"/>
            <a:ext cx="11654501" cy="452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17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70E49788-55FF-1444-86B6-AF4A7B4B180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4.5 Finite Fields of the Form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𝐺𝐹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70E49788-55FF-1444-86B6-AF4A7B4B18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498" r="-2171" b="-101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0A293C-9636-7644-9505-BA8C24845D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28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1098C-2B5A-4B44-941F-44198CF07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Galois Field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9A8A1ED-B1FA-7548-A5D7-FE640FDCEE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R" dirty="0"/>
                  <a:t>Finite field plays crucial role in many cryptographic algorithms</a:t>
                </a:r>
                <a:endParaRPr kumimoji="1" lang="en-US" altLang="ko-KR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𝐺𝐹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endParaRPr kumimoji="1" lang="en-US" altLang="ko-KR" dirty="0"/>
              </a:p>
              <a:p>
                <a:pPr lvl="1"/>
                <a:r>
                  <a:rPr kumimoji="1" lang="en-US" altLang="ko-KR" dirty="0"/>
                  <a:t>Prime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kumimoji="1" lang="en-US" altLang="ko-KR" dirty="0"/>
              </a:p>
              <a:p>
                <a:pPr lvl="1"/>
                <a:r>
                  <a:rPr kumimoji="1" lang="en-US" altLang="ko-KR" dirty="0"/>
                  <a:t>Finite field of order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kumimoji="1" lang="en-US" altLang="ko-KR" b="0" dirty="0"/>
              </a:p>
              <a:p>
                <a:pPr lvl="2"/>
                <a:r>
                  <a:rPr kumimoji="1" lang="en-US" altLang="ko-KR" dirty="0"/>
                  <a:t>Order: number of elements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9A8A1ED-B1FA-7548-A5D7-FE640FDCEE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13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497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940CF4-F9F5-0C4F-AD40-CF606CE2D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Finite Fields of Order P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265C43C-6C05-0447-AD34-691750C1A1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𝐺𝐹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kumimoji="1" lang="en-US" altLang="ko-KR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={0,1,…,</m:t>
                    </m:r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kumimoji="1" lang="en-US" altLang="ko-KR" dirty="0"/>
                  <a:t> with the arithmetic operation of modulo p</a:t>
                </a:r>
              </a:p>
              <a:p>
                <a:pPr lvl="1"/>
                <a:r>
                  <a:rPr kumimoji="1" lang="en-US" altLang="ko-KR" dirty="0"/>
                  <a:t>Consists of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dirty="0"/>
                  <a:t>elements</a:t>
                </a:r>
              </a:p>
              <a:p>
                <a:r>
                  <a:rPr kumimoji="1" lang="en-US" altLang="ko-KR" dirty="0"/>
                  <a:t>Arithmetic operations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(+,−,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×,÷)</m:t>
                    </m:r>
                  </m:oMath>
                </a14:m>
                <a:r>
                  <a:rPr kumimoji="1" lang="en-US" altLang="ko-KR" dirty="0"/>
                  <a:t> are done within the field</a:t>
                </a:r>
              </a:p>
              <a:p>
                <a:r>
                  <a:rPr kumimoji="1" lang="en-US" altLang="ko-KR" dirty="0"/>
                  <a:t>Multiplicative inverse(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dirty="0"/>
                  <a:t> exists for all non-zero integers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kumimoji="1" lang="en-US" altLang="ko-KR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R">
                            <a:latin typeface="Cambria Math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func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1" lang="en-US" altLang="ko-KR" dirty="0"/>
                  <a:t>, when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dirty="0"/>
                  <a:t>is prime</a:t>
                </a:r>
              </a:p>
              <a:p>
                <a:pPr lvl="1"/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265C43C-6C05-0447-AD34-691750C1A1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5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81908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63D1098C-2B5A-4B44-941F-44198CF07D1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ko-KR" dirty="0"/>
                  <a:t>Case of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𝐺𝐹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63D1098C-2B5A-4B44-941F-44198CF07D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9A8A1ED-B1FA-7548-A5D7-FE640FDCEE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kumimoji="1" lang="en-US" altLang="ko-KR" b="0" dirty="0"/>
              </a:p>
              <a:p>
                <a:r>
                  <a:rPr kumimoji="1" lang="en-US" altLang="ko-KR" b="0" dirty="0"/>
                  <a:t>Arithmetic operations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9A8A1ED-B1FA-7548-A5D7-FE640FDCEE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44" t="-5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A8FF0FBF-0342-144C-99F5-5AD9736E7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711" y="2991977"/>
            <a:ext cx="8640577" cy="277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9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49788-55FF-1444-86B6-AF4A7B4B1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R"/>
              <a:t>4.1 Divisibility and the Division Algorithm</a:t>
            </a:r>
            <a:endParaRPr kumimoji="1"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0A293C-9636-7644-9505-BA8C24845D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86252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4A26B108-6A40-AC4E-BC53-4176708FBCF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ko-KR" dirty="0"/>
                  <a:t>Finding the Multiplicative Inverse in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𝐺𝐹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4A26B108-6A40-AC4E-BC53-4176708FBC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31BF066-74C6-5649-A5B9-78BFEC7258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R" dirty="0"/>
                  <a:t>Multiplicative inverse can be found using extended Euclidean algorithm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𝑏𝑦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kumimoji="1" lang="en-US" altLang="ko-KR" b="0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=1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ko-KR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0+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=1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kumimoji="1" lang="en-US" altLang="ko-KR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𝑏𝑦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kumimoji="1"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kumimoji="1"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31BF066-74C6-5649-A5B9-78BFEC7258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44" t="-10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75213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49788-55FF-1444-86B6-AF4A7B4B1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4.6 Polynomial Arithmetic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0A293C-9636-7644-9505-BA8C24845D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73524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C6E8D9-4F63-DE41-8835-FCF91A70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Ordinary Polynomial Arithmetic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D461A25-67E8-B344-B732-64FF606B2C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ko-KR" dirty="0"/>
                  <a:t>Polynomial of degree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𝑖𝑛𝑡𝑒𝑔𝑒𝑟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e>
                    </m:d>
                  </m:oMath>
                </a14:m>
                <a:endParaRPr kumimoji="1" lang="en-US" altLang="ko-KR" b="0" dirty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kumimoji="1" lang="en-US" altLang="ko-KR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kumimoji="1" lang="en-US" altLang="ko-KR" dirty="0"/>
                  <a:t> set of numbers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kumimoji="1" lang="en-US" altLang="ko-KR" dirty="0"/>
                  <a:t> </a:t>
                </a:r>
              </a:p>
              <a:p>
                <a:r>
                  <a:rPr kumimoji="1" lang="en-US" altLang="ko-KR" dirty="0"/>
                  <a:t>Polynomial arithmetic includes addition, subtraction, and multiplication</a:t>
                </a:r>
              </a:p>
              <a:p>
                <a:pPr lvl="1"/>
                <a:r>
                  <a:rPr kumimoji="1" lang="en-US" altLang="ko-KR" dirty="0"/>
                  <a:t>Division is defined when set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kumimoji="1" lang="en-US" altLang="ko-KR" dirty="0"/>
                  <a:t> is a field (E.g., set of integer doesn’t support division)</a:t>
                </a:r>
              </a:p>
              <a:p>
                <a:r>
                  <a:rPr kumimoji="1" lang="en-US" altLang="ko-KR" dirty="0"/>
                  <a:t>If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en-US" altLang="ko-KR" dirty="0"/>
              </a:p>
              <a:p>
                <a:pPr lvl="1"/>
                <a:r>
                  <a:rPr kumimoji="1" lang="en-US" altLang="ko-KR" dirty="0"/>
                  <a:t>Addition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kumimoji="1" lang="en-US" altLang="ko-KR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kumimoji="1" lang="en-US" altLang="ko-KR" dirty="0"/>
              </a:p>
              <a:p>
                <a:pPr lvl="1"/>
                <a:r>
                  <a:rPr kumimoji="1" lang="en-US" altLang="ko-KR" dirty="0"/>
                  <a:t>Multiplication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kumimoji="1"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kumimoji="1"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D461A25-67E8-B344-B732-64FF606B2C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1093" b="-71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8017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AA375DDC-3E60-364C-90DA-301CCA705A9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9"/>
                <a:ext cx="10896600" cy="1325563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ko-KR" dirty="0"/>
                  <a:t>Polynomial Arithmetic with Coefficients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AA375DDC-3E60-364C-90DA-301CCA705A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9"/>
                <a:ext cx="10896600" cy="1325563"/>
              </a:xfrm>
              <a:blipFill>
                <a:blip r:embed="rId2"/>
                <a:stretch>
                  <a:fillRect l="-20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B7359FB-38F3-874F-9818-274AC06796E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kumimoji="1" lang="en-US" altLang="ko-KR" dirty="0"/>
                  <a:t>Polynomial over the field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kumimoji="1" lang="en-US" altLang="ko-KR" dirty="0"/>
              </a:p>
              <a:p>
                <a:pPr lvl="1"/>
                <a:r>
                  <a:rPr kumimoji="1" lang="en-US" altLang="ko-KR" dirty="0"/>
                  <a:t>Polynomials in which coefficients are elements of some field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kumimoji="1" lang="en-US" altLang="ko-KR" dirty="0"/>
              </a:p>
              <a:p>
                <a:pPr lvl="1"/>
                <a:r>
                  <a:rPr kumimoji="1" lang="en-US" altLang="ko-KR" dirty="0"/>
                  <a:t>Polynomial ring</a:t>
                </a:r>
              </a:p>
              <a:p>
                <a:r>
                  <a:rPr kumimoji="1" lang="en-US" altLang="ko-KR" dirty="0"/>
                  <a:t>Division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B7359FB-38F3-874F-9818-274AC06796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2616DBD-58A9-B44C-BC53-4EA9838427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3043469"/>
            <a:ext cx="5181600" cy="222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938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C6E8D9-4F63-DE41-8835-FCF91A701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926452" cy="1325563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Prime Polynomial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D461A25-67E8-B344-B732-64FF606B2C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R" dirty="0"/>
                  <a:t>Prime Polynomial</a:t>
                </a:r>
              </a:p>
              <a:p>
                <a:pPr lvl="1"/>
                <a:r>
                  <a:rPr kumimoji="1" lang="en-US" altLang="ko-KR" dirty="0"/>
                  <a:t>Irreducible: when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dirty="0"/>
                  <a:t> cannot be expressed as a product of 2 polynomials</a:t>
                </a:r>
              </a:p>
              <a:p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D461A25-67E8-B344-B732-64FF606B2C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44" t="-10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D1D63F89-B434-7E4F-9BF1-3A69F0B1D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0606" y="3156619"/>
            <a:ext cx="6750788" cy="319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100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9F020A-7B47-A64C-8C07-39DCD5468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Finding the Greatest Common Divisor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355F672-FF8F-424A-BF87-E80CCFA2AF7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kumimoji="1" lang="en-US" altLang="ko-KR" dirty="0"/>
                  <a:t>Greatest common divisor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en-US" altLang="ko-KR" dirty="0"/>
                  <a:t> divides both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dirty="0"/>
                  <a:t> and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kumimoji="1" lang="en-US" altLang="ko-KR" dirty="0"/>
              </a:p>
              <a:p>
                <a:pPr lvl="1"/>
                <a:r>
                  <a:rPr kumimoji="1" lang="en-US" altLang="ko-KR" dirty="0"/>
                  <a:t>Any divisor of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dirty="0"/>
                  <a:t> and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dirty="0"/>
                  <a:t> is divisor of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dirty="0"/>
              </a:p>
              <a:p>
                <a:r>
                  <a:rPr kumimoji="1" lang="en-US" altLang="ko-KR" dirty="0"/>
                  <a:t>Euclidean algorithm for polynomials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R">
                            <a:latin typeface="Cambria Math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d>
                              <m:d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d>
                              <m:d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ko-KR">
                        <a:latin typeface="Cambria Math" panose="02040503050406030204" pitchFamily="18" charset="0"/>
                      </a:rPr>
                      <m:t>gcd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⁡[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en-US" altLang="ko-KR" dirty="0"/>
              </a:p>
              <a:p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355F672-FF8F-424A-BF87-E80CCFA2AF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A096947-C718-2545-8A65-6310913425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199" y="1973575"/>
            <a:ext cx="5512981" cy="412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510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70E49788-55FF-1444-86B6-AF4A7B4B180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4.7 Finite Fields of the Form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𝐺𝐹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70E49788-55FF-1444-86B6-AF4A7B4B18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498" r="-2051" b="-101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0A293C-9636-7644-9505-BA8C24845D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34272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BA461E-57EB-B04D-93F2-B6524A66D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Motivation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C630107-D25B-8B43-990F-3278F00338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R" dirty="0"/>
                  <a:t>Full arithmetic operations including division over the set that define a field</a:t>
                </a:r>
              </a:p>
              <a:p>
                <a:r>
                  <a:rPr kumimoji="1" lang="en-US" altLang="ko-KR" dirty="0"/>
                  <a:t>Operate on data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ko-KR" dirty="0"/>
                  <a:t> bits at a time </a:t>
                </a:r>
              </a:p>
              <a:p>
                <a:pPr lvl="1"/>
                <a:r>
                  <a:rPr kumimoji="1" lang="en-US" altLang="ko-KR" dirty="0"/>
                  <a:t>Working on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0~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kumimoji="1" lang="en-US" altLang="ko-KR" dirty="0"/>
                  <a:t> range</a:t>
                </a:r>
              </a:p>
              <a:p>
                <a:r>
                  <a:rPr kumimoji="1" lang="en-US" altLang="ko-KR" dirty="0"/>
                  <a:t>Solution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𝐺𝐹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dirty="0"/>
              </a:p>
              <a:p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C630107-D25B-8B43-990F-3278F00338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10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2712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629459-F67F-FC4A-9C6B-2085E1C38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Modular Polynomial Arithmetic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DC6D593-1B4F-6A42-B481-BDF8C604C3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R" dirty="0"/>
                  <a:t>Set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kumimoji="1" lang="en-US" altLang="ko-KR" dirty="0"/>
                  <a:t> of all polynomials of degree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kumimoji="1" lang="en-US" altLang="ko-KR" dirty="0"/>
                  <a:t> or less over the field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kumimoji="1"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kumimoji="1" lang="en-US" altLang="ko-KR" b="0" dirty="0"/>
              </a:p>
              <a:p>
                <a:pPr lvl="1"/>
                <a:r>
                  <a:rPr kumimoji="1" lang="en-US" altLang="ko-KR" b="0" dirty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{0,1,…,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r>
                          <a:rPr kumimoji="1" lang="en-US" altLang="ko-K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kumimoji="1" lang="en-US" altLang="ko-KR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kumimoji="1" lang="en-US" altLang="ko-KR" b="0" dirty="0"/>
                  <a:t>Total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1" lang="en-US" altLang="ko-KR" b="0" dirty="0"/>
                  <a:t> different polynomials in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kumimoji="1" lang="en-US" altLang="ko-KR" b="0" dirty="0"/>
              </a:p>
              <a:p>
                <a:pPr lvl="1"/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DC6D593-1B4F-6A42-B481-BDF8C604C3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10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BBC2C3C7-6B9E-BA45-85BE-6982DBAA5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822" y="3725743"/>
            <a:ext cx="7480153" cy="302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1174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629459-F67F-FC4A-9C6B-2085E1C38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Modular Polynomial Arithmetic Operations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DC6D593-1B4F-6A42-B481-BDF8C604C3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R" dirty="0"/>
                  <a:t>Definition of arithmetic operations</a:t>
                </a:r>
              </a:p>
              <a:p>
                <a:pPr lvl="1"/>
                <a:r>
                  <a:rPr lang="en" altLang="ko-KR" dirty="0"/>
                  <a:t>Arithmetic follows the ordinary rules of polynomial arithmetic using the basic rules of algebra, with the following two refinements. </a:t>
                </a:r>
              </a:p>
              <a:p>
                <a:pPr lvl="1"/>
                <a:r>
                  <a:rPr lang="en" altLang="ko-KR" dirty="0"/>
                  <a:t>Arithmetic on the coefficients is performed modulo</a:t>
                </a:r>
                <a:r>
                  <a:rPr lang="en" altLang="ko-KR" i="1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" altLang="ko-KR" dirty="0"/>
                  <a:t>. </a:t>
                </a:r>
              </a:p>
              <a:p>
                <a:pPr lvl="1"/>
                <a:r>
                  <a:rPr lang="en" altLang="ko-KR" dirty="0"/>
                  <a:t>If multiplication results in a polynomial of degree greater than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" altLang="ko-KR" dirty="0"/>
                  <a:t>, then the polynomial is reduced modulo some irreducible polynomial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" altLang="ko-KR" dirty="0"/>
                  <a:t> of degree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" altLang="ko-KR" dirty="0"/>
                  <a:t>.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DC6D593-1B4F-6A42-B481-BDF8C604C3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10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5746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B0D8A9-174E-D147-B32E-07AD7B4D4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Divisibility</a:t>
            </a:r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1014D6A-A813-3C4C-B74F-EF1D0A3D0E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R" dirty="0"/>
                  <a:t>A nonzero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1" lang="en-US" altLang="ko-KR" dirty="0"/>
                  <a:t> divides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1" lang="en-US" altLang="ko-KR" dirty="0"/>
                  <a:t> if  for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𝑚𝑏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dirty="0"/>
                  <a:t>some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en-US" altLang="ko-KR" dirty="0"/>
              </a:p>
              <a:p>
                <a:r>
                  <a:rPr kumimoji="1" lang="en-US" altLang="ko-KR" dirty="0"/>
                  <a:t>Notation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1" lang="en-US" altLang="ko-KR" dirty="0"/>
                  <a:t> is commonly used to mean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1" lang="en-US" altLang="ko-KR" dirty="0"/>
                  <a:t> divides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kumimoji="1" lang="en-US" altLang="ko-KR" b="0" dirty="0"/>
              </a:p>
              <a:p>
                <a:r>
                  <a:rPr kumimoji="1" lang="en-US" altLang="ko-KR" dirty="0"/>
                  <a:t>If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1" lang="en-US" altLang="ko-KR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1" lang="en-US" altLang="ko-KR" dirty="0"/>
                  <a:t> is divisor of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kumimoji="1"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1014D6A-A813-3C4C-B74F-EF1D0A3D0E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10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8140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629459-F67F-FC4A-9C6B-2085E1C38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Modular Polynomial Arithmetic(example)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D967B01-A22E-9D4F-9C31-A6C507C78E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3177" y="1825625"/>
            <a:ext cx="700564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223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B5DBD1C1-850B-0440-A119-06A6CEF25F5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199" y="365129"/>
                <a:ext cx="11102164" cy="1325563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ko-KR" dirty="0">
                    <a:solidFill>
                      <a:prstClr val="black"/>
                    </a:solidFill>
                  </a:rPr>
                  <a:t>Example of Addition on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𝐺𝐹</m:t>
                    </m:r>
                    <m:r>
                      <a:rPr kumimoji="1" lang="en-US" altLang="ko-KR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ko-KR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ko-KR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kumimoji="1" lang="en-US" altLang="ko-KR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B5DBD1C1-850B-0440-A119-06A6CEF25F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199" y="365129"/>
                <a:ext cx="11102164" cy="1325563"/>
              </a:xfrm>
              <a:blipFill>
                <a:blip r:embed="rId2"/>
                <a:stretch>
                  <a:fillRect l="-1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D6395EE-7F9C-5147-B658-2F3BDCF8E2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𝐺𝐹</m:t>
                    </m:r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kumimoji="1" lang="en-US" altLang="ko-KR" dirty="0"/>
                  <a:t> with Polynomial Arithmetic Modulo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kumimoji="1" lang="en-US" altLang="ko-KR" dirty="0"/>
                  <a:t> - addition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D6395EE-7F9C-5147-B658-2F3BDCF8E2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44" t="-10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921183B7-AD55-004C-BE4D-E80248C52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374" y="2908555"/>
            <a:ext cx="10347252" cy="307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389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B5DBD1C1-850B-0440-A119-06A6CEF25F5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9"/>
                <a:ext cx="11123428" cy="1325563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ko-KR" dirty="0">
                    <a:solidFill>
                      <a:prstClr val="black"/>
                    </a:solidFill>
                  </a:rPr>
                  <a:t>Example of Multiplication on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𝐺𝐹</m:t>
                    </m:r>
                    <m:r>
                      <a:rPr kumimoji="1" lang="en-US" altLang="ko-KR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ko-KR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ko-KR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kumimoji="1" lang="en-US" altLang="ko-KR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B5DBD1C1-850B-0440-A119-06A6CEF25F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9"/>
                <a:ext cx="11123428" cy="1325563"/>
              </a:xfrm>
              <a:blipFill>
                <a:blip r:embed="rId2"/>
                <a:stretch>
                  <a:fillRect l="-20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D6395EE-7F9C-5147-B658-2F3BDCF8E2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𝐺𝐹</m:t>
                    </m:r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kumimoji="1" lang="en-US" altLang="ko-KR" dirty="0"/>
                  <a:t> with polynomial arithmetic modulo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kumimoji="1" lang="en-US" altLang="ko-KR" dirty="0"/>
                  <a:t> - multiplication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D6395EE-7F9C-5147-B658-2F3BDCF8E2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44" t="-10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B1C783A7-E627-4748-B69E-01A54F54E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828" y="2919079"/>
            <a:ext cx="10214344" cy="308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338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39079A-7081-0547-8F43-C6AFAD8C0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Finding the Multiplicative Inverse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09FDDDC-F7FF-CE4F-9199-FA0FEBD07EE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kumimoji="1" lang="en-US" altLang="ko-KR" dirty="0"/>
                  <a:t>If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en-US" altLang="ko-KR" dirty="0"/>
                  <a:t> is irreducible polynomial, it has no factor other than itself or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kumimoji="1" lang="en-US" altLang="ko-KR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R">
                            <a:latin typeface="Cambria Math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d>
                              <m:d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d>
                              <m:d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=1,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𝑑𝑒𝑔𝑟𝑒𝑒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𝑑𝑒𝑔𝑟𝑒𝑒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dirty="0"/>
              </a:p>
              <a:p>
                <a:r>
                  <a:rPr kumimoji="1" lang="en-US" altLang="ko-KR" dirty="0"/>
                  <a:t>Extended Euclidean algorithm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kumimoji="1" lang="en-US" altLang="ko-KR" dirty="0"/>
              </a:p>
              <a:p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09FDDDC-F7FF-CE4F-9199-FA0FEBD07E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19C3DEB-FB5B-F448-B9EC-CF6C12EE5C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317898"/>
            <a:ext cx="5930881" cy="330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5533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998C3D35-E280-2349-8201-D5263D4A9B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ko-KR" dirty="0"/>
                  <a:t>Computational Considerations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𝐺𝐹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dirty="0"/>
                  <a:t> #1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998C3D35-E280-2349-8201-D5263D4A9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59B261-8AE1-1747-831E-5F01E9FD7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Addition works as XOR operation</a:t>
            </a:r>
            <a:endParaRPr kumimoji="1" lang="ko-KR" altLang="en-US" dirty="0"/>
          </a:p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2E74BF-9BD1-E646-A6E7-9826EAAF8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018" y="2400334"/>
            <a:ext cx="6407963" cy="20573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75A8876-0315-A643-9D2E-5EB363B8F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325" y="4481555"/>
            <a:ext cx="7315348" cy="166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8595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34DD95A2-BE77-3D48-A6B4-F6DE817C59F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ko-KR" dirty="0"/>
                  <a:t>Computational Considerations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𝐺𝐹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dirty="0"/>
                  <a:t> #2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34DD95A2-BE77-3D48-A6B4-F6DE817C59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56D5CAE-088B-9D40-9F4C-7E8A7256B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R" dirty="0"/>
                  <a:t>Multiplication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=[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en-US" altLang="ko-KR" dirty="0"/>
              </a:p>
              <a:p>
                <a:pPr lvl="1"/>
                <a:r>
                  <a:rPr kumimoji="1" lang="en-US" altLang="ko-KR" dirty="0"/>
                  <a:t>Case of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𝐺𝐹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p>
                        </m:sSup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p>
                        </m:s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kumimoji="1" lang="en-US" altLang="ko-KR" dirty="0"/>
              </a:p>
              <a:p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56D5CAE-088B-9D40-9F4C-7E8A7256B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44" t="-10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FC258622-3DCB-4F44-BC7E-BF161C5580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53" t="14985" r="22928" b="72577"/>
          <a:stretch/>
        </p:blipFill>
        <p:spPr>
          <a:xfrm>
            <a:off x="3544330" y="4402233"/>
            <a:ext cx="5103340" cy="6786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32225C-CF99-9E4A-BB6C-BAECE95EDB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12" t="84536" r="17040"/>
          <a:stretch/>
        </p:blipFill>
        <p:spPr>
          <a:xfrm>
            <a:off x="3025346" y="5215844"/>
            <a:ext cx="6141308" cy="84373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6150BB53-0231-E04D-A06F-3A2F710918D9}"/>
              </a:ext>
            </a:extLst>
          </p:cNvPr>
          <p:cNvGrpSpPr/>
          <p:nvPr/>
        </p:nvGrpSpPr>
        <p:grpSpPr>
          <a:xfrm>
            <a:off x="3061782" y="3798932"/>
            <a:ext cx="6377356" cy="346030"/>
            <a:chOff x="1463605" y="3405511"/>
            <a:chExt cx="6377356" cy="34603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49B7755-E91A-0E41-8C4E-2B7721476F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532" r="44314" b="88557"/>
            <a:stretch/>
          </p:blipFill>
          <p:spPr>
            <a:xfrm>
              <a:off x="2647478" y="3429000"/>
              <a:ext cx="5193483" cy="32254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127883C-9F7D-9D41-A0CB-FBDB337BC2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9987" t="1" r="3903" b="94286"/>
            <a:stretch/>
          </p:blipFill>
          <p:spPr>
            <a:xfrm>
              <a:off x="1463605" y="3405511"/>
              <a:ext cx="1502400" cy="3117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07000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34DD95A2-BE77-3D48-A6B4-F6DE817C59F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ko-KR" dirty="0"/>
                  <a:t>Computational Considerations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𝐺𝐹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dirty="0"/>
                  <a:t> #3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34DD95A2-BE77-3D48-A6B4-F6DE817C59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946264C-31B4-E449-AE96-7578D0CCF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95978" y="1825625"/>
            <a:ext cx="7600043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7478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583762-98B8-EC4F-B79D-383C9F88C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Using a Generator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E94484F-B138-444E-B835-87847DD64B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kumimoji="1" lang="en-US" altLang="ko-KR" dirty="0"/>
                  <a:t>Generator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kumimoji="1" lang="en-US" altLang="ko-KR" dirty="0"/>
                  <a:t> of order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kumimoji="1" lang="en-US" altLang="ko-KR" dirty="0"/>
              </a:p>
              <a:p>
                <a:pPr lvl="1"/>
                <a:r>
                  <a:rPr kumimoji="1" lang="en-US" altLang="ko-KR" dirty="0"/>
                  <a:t>Element whose first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kumimoji="1" lang="en-US" altLang="ko-KR" dirty="0"/>
                  <a:t> powers generate all the nonzero elements of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kumimoji="1"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={0,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kumimoji="1" lang="en-US" altLang="ko-KR" dirty="0"/>
              </a:p>
              <a:p>
                <a:pPr lvl="1"/>
                <a:r>
                  <a:rPr kumimoji="1" lang="en-US" altLang="ko-KR" dirty="0"/>
                  <a:t>Root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kumimoji="1" lang="en-US" altLang="ko-KR" dirty="0"/>
                  <a:t> of irreducible polynomial is a generator of the finite field defined on that polynomial</a:t>
                </a:r>
              </a:p>
              <a:p>
                <a:r>
                  <a:rPr kumimoji="1" lang="en-US" altLang="ko-KR" dirty="0"/>
                  <a:t>Root of polynomial</a:t>
                </a:r>
              </a:p>
              <a:p>
                <a:pPr lvl="1"/>
                <a:r>
                  <a:rPr kumimoji="1" lang="en-US" altLang="ko-KR" dirty="0"/>
                  <a:t>If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en-US" altLang="ko-KR" dirty="0"/>
                  <a:t> and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kumimoji="1" lang="en-US" altLang="ko-KR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1" lang="en-US" altLang="ko-KR" dirty="0"/>
                  <a:t> is called root of polynomial</a:t>
                </a:r>
              </a:p>
              <a:p>
                <a:pPr lvl="1"/>
                <a:r>
                  <a:rPr kumimoji="1" lang="en-US" altLang="ko-KR" dirty="0"/>
                  <a:t>Not interested in the value of b itself</a:t>
                </a:r>
              </a:p>
              <a:p>
                <a:r>
                  <a:rPr kumimoji="1" lang="en-US" altLang="ko-KR" dirty="0"/>
                  <a:t>Usage of generator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kumimoji="1" lang="en-US" altLang="ko-KR" b="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kumimoji="1" lang="en-US" altLang="ko-KR" b="0" dirty="0"/>
              </a:p>
              <a:p>
                <a:pPr lvl="1"/>
                <a:r>
                  <a:rPr kumimoji="1" lang="en-US" altLang="ko-KR" dirty="0"/>
                  <a:t>Calculate all of the powers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kumimoji="1" lang="en-US" altLang="ko-KR" dirty="0"/>
                  <a:t> through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sSup>
                          <m:sSup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kumimoji="1" lang="en-US" altLang="ko-KR" b="0" dirty="0"/>
              </a:p>
              <a:p>
                <a:pPr lvl="1"/>
                <a:r>
                  <a:rPr kumimoji="1" lang="en-US" altLang="ko-KR" dirty="0"/>
                  <a:t>Resulting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</m:oMath>
                </a14:m>
                <a:endParaRPr kumimoji="1" lang="en-US" altLang="ko-KR" dirty="0"/>
              </a:p>
              <a:p>
                <a:pPr lvl="1"/>
                <a:endParaRPr kumimoji="1" lang="en-US" altLang="ko-KR" dirty="0"/>
              </a:p>
              <a:p>
                <a:pPr lvl="1"/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E94484F-B138-444E-B835-87847DD64B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3319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12034B-CD9E-954C-9D95-2984275CA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Example of Using Generator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CCB8839-EA96-9D46-A146-80595D7C65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48515"/>
            <a:ext cx="5181600" cy="3618294"/>
          </a:xfrm>
          <a:prstGeom prst="rect">
            <a:avLst/>
          </a:prstGeom>
        </p:spPr>
      </p:pic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7B0EACE1-7FF5-7341-8B48-E35CF41BDA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283734"/>
            <a:ext cx="5181600" cy="3747856"/>
          </a:xfrm>
          <a:prstGeom prst="rect">
            <a:avLst/>
          </a:prstGeom>
        </p:spPr>
      </p:pic>
      <p:pic>
        <p:nvPicPr>
          <p:cNvPr id="10" name="내용 개체 틀 5">
            <a:extLst>
              <a:ext uri="{FF2B5EF4-FFF2-40B4-BE49-F238E27FC236}">
                <a16:creationId xmlns:a16="http://schemas.microsoft.com/office/drawing/2014/main" id="{0C2F3410-17CE-A345-A641-3F01A392F8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23" b="1950"/>
          <a:stretch/>
        </p:blipFill>
        <p:spPr>
          <a:xfrm>
            <a:off x="6019800" y="3049065"/>
            <a:ext cx="4643005" cy="196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5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BE0BBB-B0C1-4A3E-BD3D-25059C596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866CD4A-98EC-4D5B-BC96-8F80FC0F17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ko-KR" dirty="0"/>
                  <a:t>Concept of divisibility and the division algorithm</a:t>
                </a:r>
              </a:p>
              <a:p>
                <a:r>
                  <a:rPr lang="en-US" altLang="ko-KR" dirty="0"/>
                  <a:t>Concepts of modular arithmetic</a:t>
                </a:r>
              </a:p>
              <a:p>
                <a:r>
                  <a:rPr lang="en-US" altLang="ko-KR" dirty="0"/>
                  <a:t>Concepts of group, rings, and field and their distinguishment</a:t>
                </a:r>
              </a:p>
              <a:p>
                <a:r>
                  <a:rPr lang="en-US" altLang="ko-KR" dirty="0"/>
                  <a:t>Using Euclidean algorithm to acquire </a:t>
                </a:r>
                <a:r>
                  <a:rPr lang="en-US" altLang="ko-KR" dirty="0" err="1"/>
                  <a:t>gcd</a:t>
                </a:r>
                <a:endParaRPr lang="en-US" altLang="ko-KR" dirty="0"/>
              </a:p>
              <a:p>
                <a:r>
                  <a:rPr lang="en-US" altLang="ko-KR" dirty="0"/>
                  <a:t>Using extended Euclidean algorithm to acquire multiplicative inverse</a:t>
                </a:r>
              </a:p>
              <a:p>
                <a:r>
                  <a:rPr lang="en-US" altLang="ko-KR" dirty="0"/>
                  <a:t>Properties and arithmetic operations over finite fields of form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𝐺𝐹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altLang="ko-KR" b="0" dirty="0"/>
              </a:p>
              <a:p>
                <a:r>
                  <a:rPr lang="en-US" altLang="ko-KR" dirty="0"/>
                  <a:t>Properties and arithmetic operations over: </a:t>
                </a:r>
              </a:p>
              <a:p>
                <a:pPr lvl="1"/>
                <a:r>
                  <a:rPr lang="en-US" altLang="ko-KR" dirty="0"/>
                  <a:t>Polynomial arithmetic</a:t>
                </a:r>
              </a:p>
              <a:p>
                <a:pPr lvl="1"/>
                <a:r>
                  <a:rPr lang="en-US" altLang="ko-KR" dirty="0"/>
                  <a:t>Polynomial arithmetic with coefficient in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Modular polynomial arithmetic in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𝐺𝐹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endParaRPr lang="en-US" altLang="ko-KR" b="0" dirty="0"/>
              </a:p>
              <a:p>
                <a:r>
                  <a:rPr lang="en-US" altLang="ko-KR" dirty="0"/>
                  <a:t>Need of finite field of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𝐺𝐹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and its’ computations</a:t>
                </a:r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866CD4A-98EC-4D5B-BC96-8F80FC0F17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24" t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0275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43B87A-3D8F-8646-A361-1AF52442C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The Division Algorithm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24AD770-D68F-0548-88D9-74111C8FD2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𝑞𝑛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               0≤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𝑓𝑜𝑟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𝑝𝑜𝑠𝑖𝑡𝑖𝑣𝑒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𝑖𝑛𝑡𝑒𝑔𝑒𝑟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ko-KR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en-US" altLang="ko-KR" dirty="0"/>
                  <a:t>is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the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largest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integer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less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than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or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equal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to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24AD770-D68F-0548-88D9-74111C8FD2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694D2EDE-E054-B445-8489-071BDB441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69"/>
          <a:stretch/>
        </p:blipFill>
        <p:spPr>
          <a:xfrm>
            <a:off x="3025442" y="3070446"/>
            <a:ext cx="6141116" cy="339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94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49788-55FF-1444-86B6-AF4A7B4B1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4.2 The Euclidean Algorithm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0A293C-9636-7644-9505-BA8C24845D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9600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43B87A-3D8F-8646-A361-1AF52442C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Greatest Common Divisor(GCD)</a:t>
            </a:r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24AD770-D68F-0548-88D9-74111C8FD2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R"/>
                  <a:t>Largest integer that divides both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1" lang="en-US" altLang="ko-KR"/>
                  <a:t> and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kumimoji="1" lang="en-US" altLang="ko-KR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func>
                  </m:oMath>
                </a14:m>
                <a:endParaRPr kumimoji="1" lang="en-US" altLang="ko-KR" b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</m:e>
                    </m:func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kumimoji="1" lang="en-US" altLang="ko-KR" b="0"/>
              </a:p>
              <a:p>
                <a:r>
                  <a:rPr kumimoji="1" lang="en-US" altLang="ko-KR"/>
                  <a:t>Relatively prime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func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kumimoji="1" lang="en-US" altLang="ko-KR"/>
              </a:p>
              <a:p>
                <a:pPr lvl="1"/>
                <a:r>
                  <a:rPr kumimoji="1" lang="en-US" altLang="ko-KR"/>
                  <a:t>2 integers are relatively prime when their only commons positive integer factor is 1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24AD770-D68F-0548-88D9-74111C8FD2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10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0772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7CE67E-A8DF-F846-B2A2-EBC932CBC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Euclidean Algorithm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B763122-DAD0-3841-A841-D4CE11F3557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kumimoji="1" lang="en-US" altLang="ko-KR" dirty="0"/>
                  <a:t>Simple procedure for determining the greatest common divisor(</a:t>
                </a:r>
                <a:r>
                  <a:rPr kumimoji="1" lang="en-US" altLang="ko-KR" dirty="0" err="1"/>
                  <a:t>gcd</a:t>
                </a:r>
                <a:r>
                  <a:rPr kumimoji="1" lang="en-US" altLang="ko-KR" dirty="0"/>
                  <a:t>) of 2 positive integers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ko-KR" b="0" i="0" smtClean="0">
                                <a:latin typeface="Cambria Math" panose="02040503050406030204" pitchFamily="18" charset="0"/>
                              </a:rPr>
                              <m:t>gcd</m:t>
                            </m:r>
                          </m:fName>
                          <m:e>
                            <m:d>
                              <m:dPr>
                                <m:ctrlP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𝑚𝑜𝑑</m:t>
                                </m:r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func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func>
                  </m:oMath>
                </a14:m>
                <a:r>
                  <a:rPr kumimoji="1" lang="en-US" altLang="ko-KR" b="0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kumimoji="1" lang="en-US" altLang="ko-KR" b="0" dirty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   0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endParaRPr kumimoji="1" lang="en-US" altLang="ko-KR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kumimoji="1" lang="en-US" altLang="ko-KR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en-US" altLang="ko-KR" dirty="0"/>
                  <a:t>,</a:t>
                </a: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func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kumimoji="1" lang="en-US" altLang="ko-KR" b="0" dirty="0"/>
              </a:p>
              <a:p>
                <a:pPr lvl="1"/>
                <a:r>
                  <a:rPr kumimoji="1" lang="en-US" altLang="ko-KR" dirty="0"/>
                  <a:t>Else</a:t>
                </a:r>
                <a:endParaRPr kumimoji="1" lang="en-US" altLang="ko-KR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en-US" altLang="ko-KR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|"/>
                        <m:endChr m:val="|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𝑎𝑛𝑑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then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endParaRPr kumimoji="1" lang="en-US" altLang="ko-KR" b="0" i="0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gcd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gcd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b="0" dirty="0"/>
              </a:p>
              <a:p>
                <a:pPr lvl="1"/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B763122-DAD0-3841-A841-D4CE11F355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222" r="-7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B5177F5-8A78-2641-9AB5-D88A2052A3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444737"/>
            <a:ext cx="5181600" cy="342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821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7CE67E-A8DF-F846-B2A2-EBC932CBC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Euclidean Algorithm(example)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BA30631-3C73-984B-A293-8434F28E9DE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472589"/>
            <a:ext cx="5181600" cy="3370146"/>
          </a:xfrm>
          <a:prstGeom prst="rect">
            <a:avLst/>
          </a:prstGeom>
        </p:spPr>
      </p:pic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D868FBB9-706F-3E42-BA66-6A0C9B9E34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820363"/>
            <a:ext cx="5181600" cy="267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755778"/>
      </p:ext>
    </p:extLst>
  </p:cSld>
  <p:clrMapOvr>
    <a:masterClrMapping/>
  </p:clrMapOvr>
</p:sld>
</file>

<file path=ppt/theme/theme1.xml><?xml version="1.0" encoding="utf-8"?>
<a:theme xmlns:a="http://schemas.openxmlformats.org/drawingml/2006/main" name="One Li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Britannic Bold"/>
        <a:ea typeface="본명조 Heavy"/>
        <a:cs typeface=""/>
      </a:majorFont>
      <a:minorFont>
        <a:latin typeface="Amaranth"/>
        <a:ea typeface="본고딕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2EDE3412-EFF5-4690-9B6E-675B9B7DDBD1}" vid="{D35ADE08-6298-4040-BCAC-3488955857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One List</Template>
  <TotalTime>2204</TotalTime>
  <Words>1973</Words>
  <Application>Microsoft Office PowerPoint</Application>
  <PresentationFormat>와이드스크린</PresentationFormat>
  <Paragraphs>254</Paragraphs>
  <Slides>49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7" baseType="lpstr">
      <vt:lpstr>Cambria Math</vt:lpstr>
      <vt:lpstr>Arial</vt:lpstr>
      <vt:lpstr>Consolas</vt:lpstr>
      <vt:lpstr>본고딕 KR Regular</vt:lpstr>
      <vt:lpstr>Amaranth</vt:lpstr>
      <vt:lpstr>Britannic Bold</vt:lpstr>
      <vt:lpstr>Wingdings</vt:lpstr>
      <vt:lpstr>One List</vt:lpstr>
      <vt:lpstr>Chapter 04: Basic Concepts in Number Theory and Finite Fields</vt:lpstr>
      <vt:lpstr>Contents</vt:lpstr>
      <vt:lpstr>4.1 Divisibility and the Division Algorithm</vt:lpstr>
      <vt:lpstr>Divisibility</vt:lpstr>
      <vt:lpstr>The Division Algorithm</vt:lpstr>
      <vt:lpstr>4.2 The Euclidean Algorithm</vt:lpstr>
      <vt:lpstr>Greatest Common Divisor(GCD)</vt:lpstr>
      <vt:lpstr>Euclidean Algorithm</vt:lpstr>
      <vt:lpstr>Euclidean Algorithm(example)</vt:lpstr>
      <vt:lpstr>Extended Euclidean Algorithm </vt:lpstr>
      <vt:lpstr>Extended Euclidean Algorithm(example)</vt:lpstr>
      <vt:lpstr>4.3 Modular Arithmetic</vt:lpstr>
      <vt:lpstr>The modulus</vt:lpstr>
      <vt:lpstr>Modular Arithmetic Operations</vt:lpstr>
      <vt:lpstr>Properties of Modular Arithmetic </vt:lpstr>
      <vt:lpstr>Multiplicative inverse of Modular Arithmetic </vt:lpstr>
      <vt:lpstr>4.4 Groups, Rings, and Fields</vt:lpstr>
      <vt:lpstr>Groups {G,∙} #1</vt:lpstr>
      <vt:lpstr>Groups {G,∙} #2</vt:lpstr>
      <vt:lpstr>Cyclic Group</vt:lpstr>
      <vt:lpstr>Rings {R,+,×}</vt:lpstr>
      <vt:lpstr>Commutative Ring</vt:lpstr>
      <vt:lpstr>Integral Domain</vt:lpstr>
      <vt:lpstr>Fields {F,+,×}</vt:lpstr>
      <vt:lpstr>Groups, Rings, Fields</vt:lpstr>
      <vt:lpstr>4.5 Finite Fields of the Form GF(p)</vt:lpstr>
      <vt:lpstr>Galois Field</vt:lpstr>
      <vt:lpstr>Finite Fields of Order P</vt:lpstr>
      <vt:lpstr>Case of GF(2)</vt:lpstr>
      <vt:lpstr>Finding the Multiplicative Inverse in GF(p)</vt:lpstr>
      <vt:lpstr>4.6 Polynomial Arithmetic</vt:lpstr>
      <vt:lpstr>Ordinary Polynomial Arithmetic</vt:lpstr>
      <vt:lpstr>Polynomial Arithmetic with Coefficients in z_p</vt:lpstr>
      <vt:lpstr>Prime Polynomial</vt:lpstr>
      <vt:lpstr>Finding the Greatest Common Divisor</vt:lpstr>
      <vt:lpstr>4.7 Finite Fields of the Form GF(2^n)</vt:lpstr>
      <vt:lpstr>Motivation</vt:lpstr>
      <vt:lpstr>Modular Polynomial Arithmetic</vt:lpstr>
      <vt:lpstr>Modular Polynomial Arithmetic Operations</vt:lpstr>
      <vt:lpstr>Modular Polynomial Arithmetic(example)</vt:lpstr>
      <vt:lpstr>Example of Addition on GF(2^3)</vt:lpstr>
      <vt:lpstr>Example of Multiplication on GF(2^3)</vt:lpstr>
      <vt:lpstr>Finding the Multiplicative Inverse</vt:lpstr>
      <vt:lpstr>Computational Considerations GF(2^n) #1</vt:lpstr>
      <vt:lpstr>Computational Considerations GF(2^n) #2</vt:lpstr>
      <vt:lpstr>Computational Considerations GF(2^n) #3</vt:lpstr>
      <vt:lpstr>Using a Generator</vt:lpstr>
      <vt:lpstr>Example of Using Generator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김재윤</dc:creator>
  <cp:lastModifiedBy>손수민</cp:lastModifiedBy>
  <cp:revision>3</cp:revision>
  <cp:lastPrinted>2016-11-28T00:53:03Z</cp:lastPrinted>
  <dcterms:created xsi:type="dcterms:W3CDTF">2022-01-09T03:25:59Z</dcterms:created>
  <dcterms:modified xsi:type="dcterms:W3CDTF">2022-01-11T00:58:04Z</dcterms:modified>
</cp:coreProperties>
</file>